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15"/>
  </p:notesMasterIdLst>
  <p:sldIdLst>
    <p:sldId id="256" r:id="rId2"/>
    <p:sldId id="257" r:id="rId3"/>
    <p:sldId id="258" r:id="rId4"/>
    <p:sldId id="260" r:id="rId5"/>
    <p:sldId id="269" r:id="rId6"/>
    <p:sldId id="264" r:id="rId7"/>
    <p:sldId id="259" r:id="rId8"/>
    <p:sldId id="266" r:id="rId9"/>
    <p:sldId id="261" r:id="rId10"/>
    <p:sldId id="262" r:id="rId11"/>
    <p:sldId id="265" r:id="rId12"/>
    <p:sldId id="267" r:id="rId13"/>
    <p:sldId id="268"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66"/>
    <a:srgbClr val="FF66CC"/>
    <a:srgbClr val="00CC00"/>
    <a:srgbClr val="FF0066"/>
    <a:srgbClr val="00FF00"/>
    <a:srgbClr val="CC00FF"/>
    <a:srgbClr val="3366FF"/>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147" autoAdjust="0"/>
    <p:restoredTop sz="94660"/>
  </p:normalViewPr>
  <p:slideViewPr>
    <p:cSldViewPr>
      <p:cViewPr varScale="1">
        <p:scale>
          <a:sx n="151" d="100"/>
          <a:sy n="151" d="100"/>
        </p:scale>
        <p:origin x="-224" y="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2AE95803-061D-4A68-9E2F-A06CCF30FC93}" type="datetimeFigureOut">
              <a:rPr lang="en-US"/>
              <a:pPr>
                <a:defRPr/>
              </a:pPr>
              <a:t>12/18/12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CEC0FC30-1F1C-41DE-A2C0-1408D000FA0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pitchFamily="-123" charset="-128"/>
        <a:cs typeface="ＭＳ Ｐゴシック" pitchFamily="-123" charset="-128"/>
      </a:defRPr>
    </a:lvl1pPr>
    <a:lvl2pPr marL="457200" algn="l" rtl="0" fontAlgn="base">
      <a:spcBef>
        <a:spcPct val="30000"/>
      </a:spcBef>
      <a:spcAft>
        <a:spcPct val="0"/>
      </a:spcAft>
      <a:defRPr sz="1200" kern="1200">
        <a:solidFill>
          <a:schemeClr val="tx1"/>
        </a:solidFill>
        <a:latin typeface="+mn-lt"/>
        <a:ea typeface="ＭＳ Ｐゴシック" pitchFamily="-123" charset="-128"/>
        <a:cs typeface="+mn-cs"/>
      </a:defRPr>
    </a:lvl2pPr>
    <a:lvl3pPr marL="914400" algn="l" rtl="0" fontAlgn="base">
      <a:spcBef>
        <a:spcPct val="30000"/>
      </a:spcBef>
      <a:spcAft>
        <a:spcPct val="0"/>
      </a:spcAft>
      <a:defRPr sz="1200" kern="1200">
        <a:solidFill>
          <a:schemeClr val="tx1"/>
        </a:solidFill>
        <a:latin typeface="+mn-lt"/>
        <a:ea typeface="ＭＳ Ｐゴシック" pitchFamily="-123" charset="-128"/>
        <a:cs typeface="+mn-cs"/>
      </a:defRPr>
    </a:lvl3pPr>
    <a:lvl4pPr marL="1371600" algn="l" rtl="0" fontAlgn="base">
      <a:spcBef>
        <a:spcPct val="30000"/>
      </a:spcBef>
      <a:spcAft>
        <a:spcPct val="0"/>
      </a:spcAft>
      <a:defRPr sz="1200" kern="1200">
        <a:solidFill>
          <a:schemeClr val="tx1"/>
        </a:solidFill>
        <a:latin typeface="+mn-lt"/>
        <a:ea typeface="ＭＳ Ｐゴシック" pitchFamily="-123" charset="-128"/>
        <a:cs typeface="+mn-cs"/>
      </a:defRPr>
    </a:lvl4pPr>
    <a:lvl5pPr marL="1828800" algn="l" rtl="0" fontAlgn="base">
      <a:spcBef>
        <a:spcPct val="30000"/>
      </a:spcBef>
      <a:spcAft>
        <a:spcPct val="0"/>
      </a:spcAft>
      <a:defRPr sz="1200" kern="1200">
        <a:solidFill>
          <a:schemeClr val="tx1"/>
        </a:solidFill>
        <a:latin typeface="+mn-lt"/>
        <a:ea typeface="ＭＳ Ｐゴシック" pitchFamily="-12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1593BD3-5B99-416E-ACE6-D3CD104F80E3}" type="datetimeFigureOut">
              <a:rPr lang="en-US"/>
              <a:pPr>
                <a:defRPr/>
              </a:pPr>
              <a:t>12/18/12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ABECCBD-08AA-44DA-B8D0-4652079C391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FE14CCD-E6F0-4E49-B589-475611EE1865}" type="datetimeFigureOut">
              <a:rPr lang="en-US"/>
              <a:pPr>
                <a:defRPr/>
              </a:pPr>
              <a:t>12/18/12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40C71E-8BB4-4704-94E9-3D95BAC7AD1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F95FBFB-DEEA-4F55-BA1E-10C42235C0F2}" type="datetimeFigureOut">
              <a:rPr lang="en-US"/>
              <a:pPr>
                <a:defRPr/>
              </a:pPr>
              <a:t>12/18/12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B6A6AD0-1CC4-45F9-9532-70519270A3A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D72D1B4-FC1C-45C6-9499-4C11E3CBF195}" type="datetimeFigureOut">
              <a:rPr lang="en-US"/>
              <a:pPr>
                <a:defRPr/>
              </a:pPr>
              <a:t>12/18/12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F2E4B8-16FF-428C-ADA9-64C9DFA7926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CEA8B10-1FF4-45BF-A4C0-4B2C77CE232B}" type="datetimeFigureOut">
              <a:rPr lang="en-US"/>
              <a:pPr>
                <a:defRPr/>
              </a:pPr>
              <a:t>12/18/12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36E9678-FCAF-43B0-A7E4-62BF3D00FAE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D943C2D-16DE-4D24-8A0A-1DE6C74693EC}" type="datetimeFigureOut">
              <a:rPr lang="en-US"/>
              <a:pPr>
                <a:defRPr/>
              </a:pPr>
              <a:t>12/18/12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48103A-3877-48F8-A07C-756B18F48EB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81C9208-3779-4858-8E92-4416EAEAA241}" type="datetimeFigureOut">
              <a:rPr lang="en-US"/>
              <a:pPr>
                <a:defRPr/>
              </a:pPr>
              <a:t>12/18/12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4C48736-FC3F-4316-B987-26865710DF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C67648A-4C89-4249-9CA3-895DBAA35109}" type="datetimeFigureOut">
              <a:rPr lang="en-US"/>
              <a:pPr>
                <a:defRPr/>
              </a:pPr>
              <a:t>12/18/12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1AEAFE9-6B8B-48D7-BA37-F8913A08B6A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149A991-AB27-4984-BB98-478F278A28AC}" type="datetimeFigureOut">
              <a:rPr lang="en-US"/>
              <a:pPr>
                <a:defRPr/>
              </a:pPr>
              <a:t>12/18/12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4E5E002-41EB-471D-A135-88630E9201F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BCC8BA8-6699-4E3E-A0E1-2B8C192EBF5C}" type="datetimeFigureOut">
              <a:rPr lang="en-US"/>
              <a:pPr>
                <a:defRPr/>
              </a:pPr>
              <a:t>12/18/12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D4E67BD-B5A2-4063-97C1-0F81F1CCCC7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CA53AD-EAD7-4D2F-96C1-13E74AA80CF4}" type="datetimeFigureOut">
              <a:rPr lang="en-US"/>
              <a:pPr>
                <a:defRPr/>
              </a:pPr>
              <a:t>12/18/12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37DEF20-FDB9-42FE-9563-5507B7D9149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7F143267-87F4-401C-8BDC-C34814E91A33}" type="datetimeFigureOut">
              <a:rPr lang="en-US"/>
              <a:pPr>
                <a:defRPr/>
              </a:pPr>
              <a:t>12/18/12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8159E81D-7E2F-43C5-89B5-D638ED4A7E05}"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ctr" rtl="0" fontAlgn="base">
        <a:spcBef>
          <a:spcPct val="0"/>
        </a:spcBef>
        <a:spcAft>
          <a:spcPct val="0"/>
        </a:spcAft>
        <a:defRPr sz="4400" kern="1200">
          <a:solidFill>
            <a:schemeClr val="tx1"/>
          </a:solidFill>
          <a:latin typeface="+mj-lt"/>
          <a:ea typeface="ＭＳ Ｐゴシック" pitchFamily="-123" charset="-128"/>
          <a:cs typeface="ＭＳ Ｐゴシック" pitchFamily="-123" charset="-128"/>
        </a:defRPr>
      </a:lvl1pPr>
      <a:lvl2pPr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2pPr>
      <a:lvl3pPr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3pPr>
      <a:lvl4pPr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4pPr>
      <a:lvl5pPr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5pPr>
      <a:lvl6pPr marL="4572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6pPr>
      <a:lvl7pPr marL="9144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7pPr>
      <a:lvl8pPr marL="13716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8pPr>
      <a:lvl9pPr marL="18288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9pPr>
    </p:titleStyle>
    <p:bodyStyle>
      <a:lvl1pPr marL="342900" indent="-342900" algn="l" rtl="0" fontAlgn="base">
        <a:spcBef>
          <a:spcPct val="20000"/>
        </a:spcBef>
        <a:spcAft>
          <a:spcPct val="0"/>
        </a:spcAft>
        <a:buFont typeface="Arial" pitchFamily="-123" charset="0"/>
        <a:buChar char="•"/>
        <a:defRPr sz="3200" kern="1200">
          <a:solidFill>
            <a:schemeClr val="tx1"/>
          </a:solidFill>
          <a:latin typeface="+mn-lt"/>
          <a:ea typeface="ＭＳ Ｐゴシック" pitchFamily="-123" charset="-128"/>
          <a:cs typeface="ＭＳ Ｐゴシック" pitchFamily="-123" charset="-128"/>
        </a:defRPr>
      </a:lvl1pPr>
      <a:lvl2pPr marL="742950" indent="-285750" algn="l" rtl="0" fontAlgn="base">
        <a:spcBef>
          <a:spcPct val="20000"/>
        </a:spcBef>
        <a:spcAft>
          <a:spcPct val="0"/>
        </a:spcAft>
        <a:buFont typeface="Arial" pitchFamily="-123" charset="0"/>
        <a:buChar char="–"/>
        <a:defRPr sz="2800" kern="1200">
          <a:solidFill>
            <a:schemeClr val="tx1"/>
          </a:solidFill>
          <a:latin typeface="+mn-lt"/>
          <a:ea typeface="ＭＳ Ｐゴシック" pitchFamily="-123" charset="-128"/>
          <a:cs typeface="+mn-cs"/>
        </a:defRPr>
      </a:lvl2pPr>
      <a:lvl3pPr marL="1143000" indent="-228600" algn="l" rtl="0" fontAlgn="base">
        <a:spcBef>
          <a:spcPct val="20000"/>
        </a:spcBef>
        <a:spcAft>
          <a:spcPct val="0"/>
        </a:spcAft>
        <a:buFont typeface="Arial" pitchFamily="-123" charset="0"/>
        <a:buChar char="•"/>
        <a:defRPr sz="2400" kern="1200">
          <a:solidFill>
            <a:schemeClr val="tx1"/>
          </a:solidFill>
          <a:latin typeface="+mn-lt"/>
          <a:ea typeface="ＭＳ Ｐゴシック" pitchFamily="-123" charset="-128"/>
          <a:cs typeface="+mn-cs"/>
        </a:defRPr>
      </a:lvl3pPr>
      <a:lvl4pPr marL="1600200" indent="-228600" algn="l" rtl="0" fontAlgn="base">
        <a:spcBef>
          <a:spcPct val="20000"/>
        </a:spcBef>
        <a:spcAft>
          <a:spcPct val="0"/>
        </a:spcAft>
        <a:buFont typeface="Arial" pitchFamily="-123" charset="0"/>
        <a:buChar char="–"/>
        <a:defRPr sz="2000" kern="1200">
          <a:solidFill>
            <a:schemeClr val="tx1"/>
          </a:solidFill>
          <a:latin typeface="+mn-lt"/>
          <a:ea typeface="ＭＳ Ｐゴシック" pitchFamily="-123" charset="-128"/>
          <a:cs typeface="+mn-cs"/>
        </a:defRPr>
      </a:lvl4pPr>
      <a:lvl5pPr marL="2057400" indent="-228600" algn="l" rtl="0" fontAlgn="base">
        <a:spcBef>
          <a:spcPct val="20000"/>
        </a:spcBef>
        <a:spcAft>
          <a:spcPct val="0"/>
        </a:spcAft>
        <a:buFont typeface="Arial" pitchFamily="-123" charset="0"/>
        <a:buChar char="»"/>
        <a:defRPr sz="2000" kern="1200">
          <a:solidFill>
            <a:schemeClr val="tx1"/>
          </a:solidFill>
          <a:latin typeface="+mn-lt"/>
          <a:ea typeface="ＭＳ Ｐゴシック" pitchFamily="-12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3" Type="http://schemas.openxmlformats.org/officeDocument/2006/relationships/image" Target="../media/image2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3" Type="http://schemas.openxmlformats.org/officeDocument/2006/relationships/image" Target="../media/image2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4" Type="http://schemas.openxmlformats.org/officeDocument/2006/relationships/hyperlink" Target="http://wikiislam.net/wiki/The_Timeline_of_Muhammad" TargetMode="External"/><Relationship Id="rId5" Type="http://schemas.openxmlformats.org/officeDocument/2006/relationships/hyperlink" Target="http://www.religionfacts.com/islam/timeline.htm" TargetMode="External"/><Relationship Id="rId7" Type="http://schemas.openxmlformats.org/officeDocument/2006/relationships/hyperlink" Target="http://www.nbc.com/" TargetMode="External"/><Relationship Id="rId1" Type="http://schemas.openxmlformats.org/officeDocument/2006/relationships/slideLayout" Target="../slideLayouts/slideLayout6.xml"/><Relationship Id="rId2" Type="http://schemas.openxmlformats.org/officeDocument/2006/relationships/hyperlink" Target="http://en.wikipedia.org/wiki/Shi'a%E2%80%93Sunni_relations" TargetMode="External"/><Relationship Id="rId3" Type="http://schemas.openxmlformats.org/officeDocument/2006/relationships/hyperlink" Target="http://www.diffen.com/difference/Shia_vs_Sunni" TargetMode="External"/><Relationship Id="rId6" Type="http://schemas.openxmlformats.org/officeDocument/2006/relationships/hyperlink" Target="http://www.thereligionofpeace.com/pages/history.htm" TargetMode="External"/></Relationships>
</file>

<file path=ppt/slides/_rels/slide2.xml.rels><?xml version="1.0" encoding="UTF-8" standalone="yes"?>
<Relationships xmlns="http://schemas.openxmlformats.org/package/2006/relationships"><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3.xml.rels><?xml version="1.0" encoding="UTF-8" standalone="yes"?>
<Relationships xmlns="http://schemas.openxmlformats.org/package/2006/relationships"><Relationship Id="rId6" Type="http://schemas.openxmlformats.org/officeDocument/2006/relationships/image" Target="../media/image10.jpe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 Id="rId5" Type="http://schemas.openxmlformats.org/officeDocument/2006/relationships/image" Target="../media/image9.jpeg"/></Relationships>
</file>

<file path=ppt/slides/_rels/slide4.xml.rels><?xml version="1.0" encoding="UTF-8" standalone="yes"?>
<Relationships xmlns="http://schemas.openxmlformats.org/package/2006/relationships"><Relationship Id="rId4"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 Id="rId5" Type="http://schemas.openxmlformats.org/officeDocument/2006/relationships/image" Target="../media/image1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image" Target="../media/image15.png"/><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3" Type="http://schemas.openxmlformats.org/officeDocument/2006/relationships/image" Target="../media/image1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7" name="Picture 2" descr="\\prdshome30-31\home\31\319\31966\My Documents\My Pictures\wordle.JPG"/>
          <p:cNvPicPr>
            <a:picLocks noChangeAspect="1" noChangeArrowheads="1"/>
          </p:cNvPicPr>
          <p:nvPr/>
        </p:nvPicPr>
        <p:blipFill>
          <a:blip r:embed="rId2"/>
          <a:srcRect/>
          <a:stretch>
            <a:fillRect/>
          </a:stretch>
        </p:blipFill>
        <p:spPr bwMode="auto">
          <a:xfrm>
            <a:off x="0" y="0"/>
            <a:ext cx="5257800" cy="5643563"/>
          </a:xfrm>
          <a:prstGeom prst="rect">
            <a:avLst/>
          </a:prstGeom>
          <a:noFill/>
          <a:ln w="9525">
            <a:noFill/>
            <a:miter lim="800000"/>
            <a:headEnd/>
            <a:tailEnd/>
          </a:ln>
        </p:spPr>
      </p:pic>
      <p:sp>
        <p:nvSpPr>
          <p:cNvPr id="14338" name="Title 1"/>
          <p:cNvSpPr>
            <a:spLocks noGrp="1"/>
          </p:cNvSpPr>
          <p:nvPr>
            <p:ph type="ctrTitle"/>
          </p:nvPr>
        </p:nvSpPr>
        <p:spPr>
          <a:xfrm>
            <a:off x="4572000" y="2819400"/>
            <a:ext cx="4572000" cy="1752600"/>
          </a:xfrm>
        </p:spPr>
        <p:txBody>
          <a:bodyPr/>
          <a:lstStyle/>
          <a:p>
            <a:r>
              <a:rPr lang="en-US" b="1" smtClean="0">
                <a:latin typeface="Wide Latin" pitchFamily="-123" charset="0"/>
              </a:rPr>
              <a:t>Islam Project </a:t>
            </a:r>
          </a:p>
        </p:txBody>
      </p:sp>
      <p:sp>
        <p:nvSpPr>
          <p:cNvPr id="14339" name="Subtitle 2"/>
          <p:cNvSpPr>
            <a:spLocks noGrp="1"/>
          </p:cNvSpPr>
          <p:nvPr>
            <p:ph type="subTitle" idx="1"/>
          </p:nvPr>
        </p:nvSpPr>
        <p:spPr>
          <a:xfrm>
            <a:off x="304800" y="5981700"/>
            <a:ext cx="6248400" cy="1752600"/>
          </a:xfrm>
        </p:spPr>
        <p:txBody>
          <a:bodyPr/>
          <a:lstStyle/>
          <a:p>
            <a:pPr algn="l"/>
            <a:r>
              <a:rPr lang="en-US" b="1" smtClean="0">
                <a:solidFill>
                  <a:schemeClr val="tx1"/>
                </a:solidFill>
                <a:latin typeface="Lucida Calligraphy" pitchFamily="-123" charset="0"/>
              </a:rPr>
              <a:t>By: Chloe, Sierra, and Leah</a:t>
            </a:r>
          </a:p>
        </p:txBody>
      </p:sp>
      <p:pic>
        <p:nvPicPr>
          <p:cNvPr id="14340" name="Picture 3"/>
          <p:cNvPicPr>
            <a:picLocks noChangeAspect="1" noChangeArrowheads="1"/>
          </p:cNvPicPr>
          <p:nvPr/>
        </p:nvPicPr>
        <p:blipFill>
          <a:blip r:embed="rId3"/>
          <a:srcRect/>
          <a:stretch>
            <a:fillRect/>
          </a:stretch>
        </p:blipFill>
        <p:spPr bwMode="auto">
          <a:xfrm>
            <a:off x="6705600" y="4572000"/>
            <a:ext cx="2143125"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Title 1"/>
          <p:cNvSpPr>
            <a:spLocks noGrp="1"/>
          </p:cNvSpPr>
          <p:nvPr>
            <p:ph type="title"/>
          </p:nvPr>
        </p:nvSpPr>
        <p:spPr>
          <a:xfrm>
            <a:off x="412750" y="20638"/>
            <a:ext cx="3429000" cy="1020762"/>
          </a:xfrm>
        </p:spPr>
        <p:txBody>
          <a:bodyPr/>
          <a:lstStyle/>
          <a:p>
            <a:r>
              <a:rPr lang="en-US" sz="4000" smtClean="0"/>
              <a:t>Sunni and Shia</a:t>
            </a:r>
          </a:p>
        </p:txBody>
      </p:sp>
      <p:sp>
        <p:nvSpPr>
          <p:cNvPr id="3" name="Oval 2"/>
          <p:cNvSpPr/>
          <p:nvPr/>
        </p:nvSpPr>
        <p:spPr>
          <a:xfrm>
            <a:off x="1295400" y="1295400"/>
            <a:ext cx="4267200" cy="4572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4114800" y="1219200"/>
            <a:ext cx="4267200" cy="4572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556" name="TextBox 6"/>
          <p:cNvSpPr txBox="1">
            <a:spLocks noChangeArrowheads="1"/>
          </p:cNvSpPr>
          <p:nvPr/>
        </p:nvSpPr>
        <p:spPr bwMode="auto">
          <a:xfrm>
            <a:off x="3048000" y="5867400"/>
            <a:ext cx="793750" cy="369888"/>
          </a:xfrm>
          <a:prstGeom prst="rect">
            <a:avLst/>
          </a:prstGeom>
          <a:noFill/>
          <a:ln w="9525">
            <a:noFill/>
            <a:miter lim="800000"/>
            <a:headEnd/>
            <a:tailEnd/>
          </a:ln>
        </p:spPr>
        <p:txBody>
          <a:bodyPr wrap="none">
            <a:prstTxWarp prst="textNoShape">
              <a:avLst/>
            </a:prstTxWarp>
            <a:spAutoFit/>
          </a:bodyPr>
          <a:lstStyle/>
          <a:p>
            <a:r>
              <a:rPr lang="en-US">
                <a:solidFill>
                  <a:srgbClr val="00FF00"/>
                </a:solidFill>
                <a:latin typeface="Calibri" pitchFamily="-123" charset="0"/>
              </a:rPr>
              <a:t>SUNNI</a:t>
            </a:r>
          </a:p>
        </p:txBody>
      </p:sp>
      <p:sp>
        <p:nvSpPr>
          <p:cNvPr id="23557" name="TextBox 7"/>
          <p:cNvSpPr txBox="1">
            <a:spLocks noChangeArrowheads="1"/>
          </p:cNvSpPr>
          <p:nvPr/>
        </p:nvSpPr>
        <p:spPr bwMode="auto">
          <a:xfrm>
            <a:off x="6019800" y="5867400"/>
            <a:ext cx="625475" cy="369888"/>
          </a:xfrm>
          <a:prstGeom prst="rect">
            <a:avLst/>
          </a:prstGeom>
          <a:noFill/>
          <a:ln w="9525">
            <a:noFill/>
            <a:miter lim="800000"/>
            <a:headEnd/>
            <a:tailEnd/>
          </a:ln>
        </p:spPr>
        <p:txBody>
          <a:bodyPr wrap="none">
            <a:prstTxWarp prst="textNoShape">
              <a:avLst/>
            </a:prstTxWarp>
            <a:spAutoFit/>
          </a:bodyPr>
          <a:lstStyle/>
          <a:p>
            <a:r>
              <a:rPr lang="en-US">
                <a:solidFill>
                  <a:srgbClr val="00FF00"/>
                </a:solidFill>
                <a:latin typeface="Calibri" pitchFamily="-123" charset="0"/>
              </a:rPr>
              <a:t>SHIA</a:t>
            </a:r>
          </a:p>
        </p:txBody>
      </p:sp>
      <p:sp>
        <p:nvSpPr>
          <p:cNvPr id="23558" name="TextBox 8"/>
          <p:cNvSpPr txBox="1">
            <a:spLocks noChangeArrowheads="1"/>
          </p:cNvSpPr>
          <p:nvPr/>
        </p:nvSpPr>
        <p:spPr bwMode="auto">
          <a:xfrm>
            <a:off x="2743200" y="1447800"/>
            <a:ext cx="1600200" cy="923925"/>
          </a:xfrm>
          <a:prstGeom prst="rect">
            <a:avLst/>
          </a:prstGeom>
          <a:noFill/>
          <a:ln w="9525">
            <a:noFill/>
            <a:miter lim="800000"/>
            <a:headEnd/>
            <a:tailEnd/>
          </a:ln>
        </p:spPr>
        <p:txBody>
          <a:bodyPr>
            <a:prstTxWarp prst="textNoShape">
              <a:avLst/>
            </a:prstTxWarp>
            <a:spAutoFit/>
          </a:bodyPr>
          <a:lstStyle/>
          <a:p>
            <a:pPr algn="ctr"/>
            <a:r>
              <a:rPr lang="en-US">
                <a:solidFill>
                  <a:srgbClr val="3366FF"/>
                </a:solidFill>
                <a:latin typeface="Calibri" pitchFamily="-123" charset="0"/>
              </a:rPr>
              <a:t>70-90% of all Muslims are Sunni</a:t>
            </a:r>
          </a:p>
        </p:txBody>
      </p:sp>
      <p:sp>
        <p:nvSpPr>
          <p:cNvPr id="23559" name="TextBox 9"/>
          <p:cNvSpPr txBox="1">
            <a:spLocks noChangeArrowheads="1"/>
          </p:cNvSpPr>
          <p:nvPr/>
        </p:nvSpPr>
        <p:spPr bwMode="auto">
          <a:xfrm>
            <a:off x="5257800" y="1447800"/>
            <a:ext cx="1752600" cy="923925"/>
          </a:xfrm>
          <a:prstGeom prst="rect">
            <a:avLst/>
          </a:prstGeom>
          <a:noFill/>
          <a:ln w="9525">
            <a:noFill/>
            <a:miter lim="800000"/>
            <a:headEnd/>
            <a:tailEnd/>
          </a:ln>
        </p:spPr>
        <p:txBody>
          <a:bodyPr>
            <a:prstTxWarp prst="textNoShape">
              <a:avLst/>
            </a:prstTxWarp>
            <a:spAutoFit/>
          </a:bodyPr>
          <a:lstStyle/>
          <a:p>
            <a:pPr algn="ctr"/>
            <a:r>
              <a:rPr lang="en-US">
                <a:solidFill>
                  <a:srgbClr val="3366FF"/>
                </a:solidFill>
                <a:latin typeface="Calibri" pitchFamily="-123" charset="0"/>
              </a:rPr>
              <a:t>10-20% of all Muslims are Shia’s</a:t>
            </a:r>
          </a:p>
        </p:txBody>
      </p:sp>
      <p:sp>
        <p:nvSpPr>
          <p:cNvPr id="23560" name="TextBox 11"/>
          <p:cNvSpPr txBox="1">
            <a:spLocks noChangeArrowheads="1"/>
          </p:cNvSpPr>
          <p:nvPr/>
        </p:nvSpPr>
        <p:spPr bwMode="auto">
          <a:xfrm>
            <a:off x="2716213" y="4495800"/>
            <a:ext cx="1295400" cy="1384300"/>
          </a:xfrm>
          <a:prstGeom prst="rect">
            <a:avLst/>
          </a:prstGeom>
          <a:noFill/>
          <a:ln w="9525">
            <a:noFill/>
            <a:miter lim="800000"/>
            <a:headEnd/>
            <a:tailEnd/>
          </a:ln>
        </p:spPr>
        <p:txBody>
          <a:bodyPr wrap="none">
            <a:prstTxWarp prst="textNoShape">
              <a:avLst/>
            </a:prstTxWarp>
            <a:spAutoFit/>
          </a:bodyPr>
          <a:lstStyle/>
          <a:p>
            <a:pPr algn="ctr"/>
            <a:r>
              <a:rPr lang="en-US" sz="1400">
                <a:solidFill>
                  <a:srgbClr val="FF0066"/>
                </a:solidFill>
                <a:latin typeface="Calibri" pitchFamily="-123" charset="0"/>
              </a:rPr>
              <a:t>Locations:</a:t>
            </a:r>
          </a:p>
          <a:p>
            <a:pPr algn="ctr"/>
            <a:r>
              <a:rPr lang="en-US" sz="1400">
                <a:solidFill>
                  <a:srgbClr val="FF0066"/>
                </a:solidFill>
                <a:latin typeface="Calibri" pitchFamily="-123" charset="0"/>
              </a:rPr>
              <a:t>South East Asia</a:t>
            </a:r>
          </a:p>
          <a:p>
            <a:pPr algn="ctr"/>
            <a:r>
              <a:rPr lang="en-US" sz="1400">
                <a:solidFill>
                  <a:srgbClr val="FF0066"/>
                </a:solidFill>
                <a:latin typeface="Calibri" pitchFamily="-123" charset="0"/>
              </a:rPr>
              <a:t>South Asia</a:t>
            </a:r>
          </a:p>
          <a:p>
            <a:pPr algn="ctr"/>
            <a:r>
              <a:rPr lang="en-US" sz="1400">
                <a:solidFill>
                  <a:srgbClr val="FF0066"/>
                </a:solidFill>
                <a:latin typeface="Calibri" pitchFamily="-123" charset="0"/>
              </a:rPr>
              <a:t>China</a:t>
            </a:r>
          </a:p>
          <a:p>
            <a:pPr algn="ctr"/>
            <a:r>
              <a:rPr lang="en-US" sz="1400">
                <a:solidFill>
                  <a:srgbClr val="FF0066"/>
                </a:solidFill>
                <a:latin typeface="Calibri" pitchFamily="-123" charset="0"/>
              </a:rPr>
              <a:t>Africa</a:t>
            </a:r>
          </a:p>
          <a:p>
            <a:pPr algn="ctr"/>
            <a:r>
              <a:rPr lang="en-US" sz="1400">
                <a:solidFill>
                  <a:srgbClr val="FF0066"/>
                </a:solidFill>
                <a:latin typeface="Calibri" pitchFamily="-123" charset="0"/>
              </a:rPr>
              <a:t>Most of Arab</a:t>
            </a:r>
          </a:p>
        </p:txBody>
      </p:sp>
      <p:sp>
        <p:nvSpPr>
          <p:cNvPr id="23561" name="Rectangle 13"/>
          <p:cNvSpPr>
            <a:spLocks noChangeArrowheads="1"/>
          </p:cNvSpPr>
          <p:nvPr/>
        </p:nvSpPr>
        <p:spPr bwMode="auto">
          <a:xfrm>
            <a:off x="4343400" y="2286000"/>
            <a:ext cx="1117600" cy="677863"/>
          </a:xfrm>
          <a:prstGeom prst="rect">
            <a:avLst/>
          </a:prstGeom>
          <a:noFill/>
          <a:ln w="9525">
            <a:noFill/>
            <a:miter lim="800000"/>
            <a:headEnd/>
            <a:tailEnd/>
          </a:ln>
        </p:spPr>
        <p:txBody>
          <a:bodyPr>
            <a:prstTxWarp prst="textNoShape">
              <a:avLst/>
            </a:prstTxWarp>
            <a:spAutoFit/>
          </a:bodyPr>
          <a:lstStyle/>
          <a:p>
            <a:r>
              <a:rPr lang="en-US" sz="1200">
                <a:solidFill>
                  <a:srgbClr val="00FF00"/>
                </a:solidFill>
                <a:latin typeface="Calibri" pitchFamily="-123" charset="0"/>
              </a:rPr>
              <a:t>2 main dominations</a:t>
            </a:r>
            <a:r>
              <a:rPr lang="en-US" sz="1400">
                <a:solidFill>
                  <a:srgbClr val="00FF00"/>
                </a:solidFill>
                <a:latin typeface="Calibri" pitchFamily="-123" charset="0"/>
              </a:rPr>
              <a:t> </a:t>
            </a:r>
            <a:r>
              <a:rPr lang="en-US" sz="1200">
                <a:solidFill>
                  <a:srgbClr val="00FF00"/>
                </a:solidFill>
                <a:latin typeface="Calibri" pitchFamily="-123" charset="0"/>
              </a:rPr>
              <a:t>of Islam</a:t>
            </a:r>
            <a:endParaRPr lang="en-US" sz="1400">
              <a:solidFill>
                <a:srgbClr val="00FF00"/>
              </a:solidFill>
              <a:latin typeface="Calibri" pitchFamily="-123" charset="0"/>
            </a:endParaRPr>
          </a:p>
        </p:txBody>
      </p:sp>
      <p:sp>
        <p:nvSpPr>
          <p:cNvPr id="23562" name="TextBox 15"/>
          <p:cNvSpPr txBox="1">
            <a:spLocks noChangeArrowheads="1"/>
          </p:cNvSpPr>
          <p:nvPr/>
        </p:nvSpPr>
        <p:spPr bwMode="auto">
          <a:xfrm>
            <a:off x="5791200" y="4343400"/>
            <a:ext cx="954088" cy="1384300"/>
          </a:xfrm>
          <a:prstGeom prst="rect">
            <a:avLst/>
          </a:prstGeom>
          <a:noFill/>
          <a:ln w="9525">
            <a:noFill/>
            <a:miter lim="800000"/>
            <a:headEnd/>
            <a:tailEnd/>
          </a:ln>
        </p:spPr>
        <p:txBody>
          <a:bodyPr wrap="none">
            <a:prstTxWarp prst="textNoShape">
              <a:avLst/>
            </a:prstTxWarp>
            <a:spAutoFit/>
          </a:bodyPr>
          <a:lstStyle/>
          <a:p>
            <a:pPr algn="ctr"/>
            <a:r>
              <a:rPr lang="en-US" sz="1400">
                <a:solidFill>
                  <a:srgbClr val="FF0066"/>
                </a:solidFill>
                <a:latin typeface="Calibri" pitchFamily="-123" charset="0"/>
              </a:rPr>
              <a:t>Locations:</a:t>
            </a:r>
          </a:p>
          <a:p>
            <a:pPr algn="ctr"/>
            <a:r>
              <a:rPr lang="en-US" sz="1400">
                <a:solidFill>
                  <a:srgbClr val="FF0066"/>
                </a:solidFill>
                <a:latin typeface="Calibri" pitchFamily="-123" charset="0"/>
              </a:rPr>
              <a:t>Iran</a:t>
            </a:r>
          </a:p>
          <a:p>
            <a:pPr algn="ctr"/>
            <a:r>
              <a:rPr lang="en-US" sz="1400">
                <a:solidFill>
                  <a:srgbClr val="FF0066"/>
                </a:solidFill>
                <a:latin typeface="Calibri" pitchFamily="-123" charset="0"/>
              </a:rPr>
              <a:t>Iraq</a:t>
            </a:r>
          </a:p>
          <a:p>
            <a:pPr algn="ctr"/>
            <a:r>
              <a:rPr lang="en-US" sz="1400">
                <a:solidFill>
                  <a:srgbClr val="FF0066"/>
                </a:solidFill>
                <a:latin typeface="Calibri" pitchFamily="-123" charset="0"/>
              </a:rPr>
              <a:t>Lebanon</a:t>
            </a:r>
          </a:p>
          <a:p>
            <a:pPr algn="ctr"/>
            <a:r>
              <a:rPr lang="en-US" sz="1400">
                <a:solidFill>
                  <a:srgbClr val="FF0066"/>
                </a:solidFill>
                <a:latin typeface="Calibri" pitchFamily="-123" charset="0"/>
              </a:rPr>
              <a:t>Azerbaijan</a:t>
            </a:r>
          </a:p>
          <a:p>
            <a:pPr algn="ctr"/>
            <a:r>
              <a:rPr lang="en-US" sz="1400">
                <a:solidFill>
                  <a:srgbClr val="FF0066"/>
                </a:solidFill>
                <a:latin typeface="Calibri" pitchFamily="-123" charset="0"/>
              </a:rPr>
              <a:t>Bahrain</a:t>
            </a:r>
          </a:p>
        </p:txBody>
      </p:sp>
      <p:sp>
        <p:nvSpPr>
          <p:cNvPr id="23563" name="TextBox 16"/>
          <p:cNvSpPr txBox="1">
            <a:spLocks noChangeArrowheads="1"/>
          </p:cNvSpPr>
          <p:nvPr/>
        </p:nvSpPr>
        <p:spPr bwMode="auto">
          <a:xfrm>
            <a:off x="4343400" y="3048000"/>
            <a:ext cx="1006475" cy="307975"/>
          </a:xfrm>
          <a:prstGeom prst="rect">
            <a:avLst/>
          </a:prstGeom>
          <a:noFill/>
          <a:ln w="9525">
            <a:noFill/>
            <a:miter lim="800000"/>
            <a:headEnd/>
            <a:tailEnd/>
          </a:ln>
        </p:spPr>
        <p:txBody>
          <a:bodyPr wrap="none">
            <a:prstTxWarp prst="textNoShape">
              <a:avLst/>
            </a:prstTxWarp>
            <a:spAutoFit/>
          </a:bodyPr>
          <a:lstStyle/>
          <a:p>
            <a:r>
              <a:rPr lang="en-US" sz="1400">
                <a:solidFill>
                  <a:srgbClr val="3366FF"/>
                </a:solidFill>
                <a:latin typeface="Calibri" pitchFamily="-123" charset="0"/>
              </a:rPr>
              <a:t>Both Pillars</a:t>
            </a:r>
          </a:p>
        </p:txBody>
      </p:sp>
      <p:sp>
        <p:nvSpPr>
          <p:cNvPr id="23564" name="TextBox 17"/>
          <p:cNvSpPr txBox="1">
            <a:spLocks noChangeArrowheads="1"/>
          </p:cNvSpPr>
          <p:nvPr/>
        </p:nvSpPr>
        <p:spPr bwMode="auto">
          <a:xfrm>
            <a:off x="6400800" y="1981200"/>
            <a:ext cx="1639888" cy="584200"/>
          </a:xfrm>
          <a:prstGeom prst="rect">
            <a:avLst/>
          </a:prstGeom>
          <a:noFill/>
          <a:ln w="9525">
            <a:noFill/>
            <a:miter lim="800000"/>
            <a:headEnd/>
            <a:tailEnd/>
          </a:ln>
        </p:spPr>
        <p:txBody>
          <a:bodyPr wrap="none">
            <a:prstTxWarp prst="textNoShape">
              <a:avLst/>
            </a:prstTxWarp>
            <a:spAutoFit/>
          </a:bodyPr>
          <a:lstStyle/>
          <a:p>
            <a:r>
              <a:rPr lang="en-US" sz="1600">
                <a:solidFill>
                  <a:srgbClr val="00FF00"/>
                </a:solidFill>
                <a:latin typeface="Calibri" pitchFamily="-123" charset="0"/>
              </a:rPr>
              <a:t>Place to Worship:</a:t>
            </a:r>
          </a:p>
          <a:p>
            <a:r>
              <a:rPr lang="en-US" sz="1600">
                <a:solidFill>
                  <a:srgbClr val="00FF00"/>
                </a:solidFill>
                <a:latin typeface="Calibri" pitchFamily="-123" charset="0"/>
              </a:rPr>
              <a:t>Imam Bargah</a:t>
            </a:r>
          </a:p>
        </p:txBody>
      </p:sp>
      <p:sp>
        <p:nvSpPr>
          <p:cNvPr id="23565" name="TextBox 18"/>
          <p:cNvSpPr txBox="1">
            <a:spLocks noChangeArrowheads="1"/>
          </p:cNvSpPr>
          <p:nvPr/>
        </p:nvSpPr>
        <p:spPr bwMode="auto">
          <a:xfrm>
            <a:off x="1676400" y="2057400"/>
            <a:ext cx="1639888" cy="584200"/>
          </a:xfrm>
          <a:prstGeom prst="rect">
            <a:avLst/>
          </a:prstGeom>
          <a:noFill/>
          <a:ln w="9525">
            <a:noFill/>
            <a:miter lim="800000"/>
            <a:headEnd/>
            <a:tailEnd/>
          </a:ln>
        </p:spPr>
        <p:txBody>
          <a:bodyPr wrap="none">
            <a:prstTxWarp prst="textNoShape">
              <a:avLst/>
            </a:prstTxWarp>
            <a:spAutoFit/>
          </a:bodyPr>
          <a:lstStyle/>
          <a:p>
            <a:r>
              <a:rPr lang="en-US" sz="1600">
                <a:solidFill>
                  <a:srgbClr val="00FF00"/>
                </a:solidFill>
                <a:latin typeface="Calibri" pitchFamily="-123" charset="0"/>
              </a:rPr>
              <a:t>Place to Worship:</a:t>
            </a:r>
          </a:p>
          <a:p>
            <a:r>
              <a:rPr lang="en-US" sz="1600">
                <a:solidFill>
                  <a:srgbClr val="00FF00"/>
                </a:solidFill>
                <a:latin typeface="Calibri" pitchFamily="-123" charset="0"/>
              </a:rPr>
              <a:t>Mosque</a:t>
            </a:r>
          </a:p>
        </p:txBody>
      </p:sp>
      <p:sp>
        <p:nvSpPr>
          <p:cNvPr id="23566" name="TextBox 19"/>
          <p:cNvSpPr txBox="1">
            <a:spLocks noChangeArrowheads="1"/>
          </p:cNvSpPr>
          <p:nvPr/>
        </p:nvSpPr>
        <p:spPr bwMode="auto">
          <a:xfrm>
            <a:off x="6781800" y="3962400"/>
            <a:ext cx="1262063" cy="646113"/>
          </a:xfrm>
          <a:prstGeom prst="rect">
            <a:avLst/>
          </a:prstGeom>
          <a:noFill/>
          <a:ln w="9525">
            <a:noFill/>
            <a:miter lim="800000"/>
            <a:headEnd/>
            <a:tailEnd/>
          </a:ln>
        </p:spPr>
        <p:txBody>
          <a:bodyPr wrap="none">
            <a:prstTxWarp prst="textNoShape">
              <a:avLst/>
            </a:prstTxWarp>
            <a:spAutoFit/>
          </a:bodyPr>
          <a:lstStyle/>
          <a:p>
            <a:r>
              <a:rPr lang="en-US">
                <a:solidFill>
                  <a:srgbClr val="CC00FF"/>
                </a:solidFill>
                <a:latin typeface="Calibri" pitchFamily="-123" charset="0"/>
              </a:rPr>
              <a:t>Population:</a:t>
            </a:r>
          </a:p>
          <a:p>
            <a:r>
              <a:rPr lang="en-US">
                <a:solidFill>
                  <a:srgbClr val="CC00FF"/>
                </a:solidFill>
                <a:latin typeface="Calibri" pitchFamily="-123" charset="0"/>
              </a:rPr>
              <a:t>120 Million</a:t>
            </a:r>
          </a:p>
        </p:txBody>
      </p:sp>
      <p:sp>
        <p:nvSpPr>
          <p:cNvPr id="23567" name="TextBox 20"/>
          <p:cNvSpPr txBox="1">
            <a:spLocks noChangeArrowheads="1"/>
          </p:cNvSpPr>
          <p:nvPr/>
        </p:nvSpPr>
        <p:spPr bwMode="auto">
          <a:xfrm>
            <a:off x="1600200" y="4114800"/>
            <a:ext cx="1262063" cy="646113"/>
          </a:xfrm>
          <a:prstGeom prst="rect">
            <a:avLst/>
          </a:prstGeom>
          <a:noFill/>
          <a:ln w="9525">
            <a:noFill/>
            <a:miter lim="800000"/>
            <a:headEnd/>
            <a:tailEnd/>
          </a:ln>
        </p:spPr>
        <p:txBody>
          <a:bodyPr wrap="none">
            <a:prstTxWarp prst="textNoShape">
              <a:avLst/>
            </a:prstTxWarp>
            <a:spAutoFit/>
          </a:bodyPr>
          <a:lstStyle/>
          <a:p>
            <a:r>
              <a:rPr lang="en-US">
                <a:solidFill>
                  <a:srgbClr val="CC00FF"/>
                </a:solidFill>
                <a:latin typeface="Calibri" pitchFamily="-123" charset="0"/>
              </a:rPr>
              <a:t>Population:</a:t>
            </a:r>
          </a:p>
          <a:p>
            <a:r>
              <a:rPr lang="en-US">
                <a:solidFill>
                  <a:srgbClr val="CC00FF"/>
                </a:solidFill>
                <a:latin typeface="Calibri" pitchFamily="-123" charset="0"/>
              </a:rPr>
              <a:t>1.2 Billion</a:t>
            </a:r>
          </a:p>
        </p:txBody>
      </p:sp>
      <p:sp>
        <p:nvSpPr>
          <p:cNvPr id="23568" name="TextBox 21"/>
          <p:cNvSpPr txBox="1">
            <a:spLocks noChangeArrowheads="1"/>
          </p:cNvSpPr>
          <p:nvPr/>
        </p:nvSpPr>
        <p:spPr bwMode="auto">
          <a:xfrm>
            <a:off x="4343400" y="3429000"/>
            <a:ext cx="1066800" cy="523875"/>
          </a:xfrm>
          <a:prstGeom prst="rect">
            <a:avLst/>
          </a:prstGeom>
          <a:noFill/>
          <a:ln w="9525">
            <a:noFill/>
            <a:miter lim="800000"/>
            <a:headEnd/>
            <a:tailEnd/>
          </a:ln>
        </p:spPr>
        <p:txBody>
          <a:bodyPr>
            <a:prstTxWarp prst="textNoShape">
              <a:avLst/>
            </a:prstTxWarp>
            <a:spAutoFit/>
          </a:bodyPr>
          <a:lstStyle/>
          <a:p>
            <a:r>
              <a:rPr lang="en-US" sz="1400">
                <a:solidFill>
                  <a:srgbClr val="CC00FF"/>
                </a:solidFill>
                <a:latin typeface="Calibri" pitchFamily="-123" charset="0"/>
              </a:rPr>
              <a:t>Believe in one God</a:t>
            </a:r>
          </a:p>
        </p:txBody>
      </p:sp>
      <p:sp>
        <p:nvSpPr>
          <p:cNvPr id="23569" name="TextBox 22"/>
          <p:cNvSpPr txBox="1">
            <a:spLocks noChangeArrowheads="1"/>
          </p:cNvSpPr>
          <p:nvPr/>
        </p:nvSpPr>
        <p:spPr bwMode="auto">
          <a:xfrm>
            <a:off x="4419600" y="4038600"/>
            <a:ext cx="950913" cy="461963"/>
          </a:xfrm>
          <a:prstGeom prst="rect">
            <a:avLst/>
          </a:prstGeom>
          <a:noFill/>
          <a:ln w="9525">
            <a:noFill/>
            <a:miter lim="800000"/>
            <a:headEnd/>
            <a:tailEnd/>
          </a:ln>
        </p:spPr>
        <p:txBody>
          <a:bodyPr wrap="none">
            <a:prstTxWarp prst="textNoShape">
              <a:avLst/>
            </a:prstTxWarp>
            <a:spAutoFit/>
          </a:bodyPr>
          <a:lstStyle/>
          <a:p>
            <a:r>
              <a:rPr lang="en-US" sz="1200">
                <a:solidFill>
                  <a:srgbClr val="FF0066"/>
                </a:solidFill>
                <a:latin typeface="Calibri" pitchFamily="-123" charset="0"/>
              </a:rPr>
              <a:t>Prophet:</a:t>
            </a:r>
          </a:p>
          <a:p>
            <a:r>
              <a:rPr lang="en-US" sz="1200">
                <a:solidFill>
                  <a:srgbClr val="FF0066"/>
                </a:solidFill>
                <a:latin typeface="Calibri" pitchFamily="-123" charset="0"/>
              </a:rPr>
              <a:t>Muhammad</a:t>
            </a:r>
          </a:p>
        </p:txBody>
      </p:sp>
      <p:sp>
        <p:nvSpPr>
          <p:cNvPr id="23570" name="TextBox 23"/>
          <p:cNvSpPr txBox="1">
            <a:spLocks noChangeArrowheads="1"/>
          </p:cNvSpPr>
          <p:nvPr/>
        </p:nvSpPr>
        <p:spPr bwMode="auto">
          <a:xfrm>
            <a:off x="1447800" y="3124200"/>
            <a:ext cx="2590800" cy="646113"/>
          </a:xfrm>
          <a:prstGeom prst="rect">
            <a:avLst/>
          </a:prstGeom>
          <a:noFill/>
          <a:ln w="9525">
            <a:noFill/>
            <a:miter lim="800000"/>
            <a:headEnd/>
            <a:tailEnd/>
          </a:ln>
        </p:spPr>
        <p:txBody>
          <a:bodyPr>
            <a:prstTxWarp prst="textNoShape">
              <a:avLst/>
            </a:prstTxWarp>
            <a:spAutoFit/>
          </a:bodyPr>
          <a:lstStyle/>
          <a:p>
            <a:pPr algn="ctr"/>
            <a:r>
              <a:rPr lang="en-US">
                <a:solidFill>
                  <a:srgbClr val="FFFF66"/>
                </a:solidFill>
                <a:latin typeface="Calibri" pitchFamily="-123" charset="0"/>
              </a:rPr>
              <a:t>Why did Sunni separate from Shia?</a:t>
            </a:r>
          </a:p>
        </p:txBody>
      </p:sp>
      <p:sp>
        <p:nvSpPr>
          <p:cNvPr id="23571" name="TextBox 24"/>
          <p:cNvSpPr txBox="1">
            <a:spLocks noChangeArrowheads="1"/>
          </p:cNvSpPr>
          <p:nvPr/>
        </p:nvSpPr>
        <p:spPr bwMode="auto">
          <a:xfrm>
            <a:off x="5791200" y="2743200"/>
            <a:ext cx="1676400" cy="1077913"/>
          </a:xfrm>
          <a:prstGeom prst="rect">
            <a:avLst/>
          </a:prstGeom>
          <a:noFill/>
          <a:ln w="9525">
            <a:noFill/>
            <a:miter lim="800000"/>
            <a:headEnd/>
            <a:tailEnd/>
          </a:ln>
        </p:spPr>
        <p:txBody>
          <a:bodyPr>
            <a:prstTxWarp prst="textNoShape">
              <a:avLst/>
            </a:prstTxWarp>
            <a:spAutoFit/>
          </a:bodyPr>
          <a:lstStyle/>
          <a:p>
            <a:pPr algn="ctr"/>
            <a:r>
              <a:rPr lang="en-US" sz="1600">
                <a:solidFill>
                  <a:srgbClr val="FFFF66"/>
                </a:solidFill>
                <a:latin typeface="Calibri" pitchFamily="-123" charset="0"/>
              </a:rPr>
              <a:t>Was Muhammad the last messenger of Allah?</a:t>
            </a:r>
          </a:p>
        </p:txBody>
      </p:sp>
      <p:sp>
        <p:nvSpPr>
          <p:cNvPr id="23572" name="TextBox 25"/>
          <p:cNvSpPr txBox="1">
            <a:spLocks noChangeArrowheads="1"/>
          </p:cNvSpPr>
          <p:nvPr/>
        </p:nvSpPr>
        <p:spPr bwMode="auto">
          <a:xfrm>
            <a:off x="8301038" y="0"/>
            <a:ext cx="842962"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SIERRA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a:xfrm>
            <a:off x="0" y="0"/>
            <a:ext cx="3962400" cy="1096963"/>
          </a:xfrm>
        </p:spPr>
        <p:txBody>
          <a:bodyPr/>
          <a:lstStyle/>
          <a:p>
            <a:r>
              <a:rPr lang="en-US" smtClean="0"/>
              <a:t>Islam Today</a:t>
            </a:r>
          </a:p>
        </p:txBody>
      </p:sp>
      <p:sp>
        <p:nvSpPr>
          <p:cNvPr id="24578" name="Rectangle 2"/>
          <p:cNvSpPr>
            <a:spLocks noChangeArrowheads="1"/>
          </p:cNvSpPr>
          <p:nvPr/>
        </p:nvSpPr>
        <p:spPr bwMode="auto">
          <a:xfrm>
            <a:off x="152400" y="1011238"/>
            <a:ext cx="5334000" cy="5940425"/>
          </a:xfrm>
          <a:prstGeom prst="rect">
            <a:avLst/>
          </a:prstGeom>
          <a:noFill/>
          <a:ln w="9525">
            <a:noFill/>
            <a:miter lim="800000"/>
            <a:headEnd/>
            <a:tailEnd/>
          </a:ln>
        </p:spPr>
        <p:txBody>
          <a:bodyPr>
            <a:prstTxWarp prst="textNoShape">
              <a:avLst/>
            </a:prstTxWarp>
            <a:spAutoFit/>
          </a:bodyPr>
          <a:lstStyle/>
          <a:p>
            <a:r>
              <a:rPr lang="en-US" sz="2000">
                <a:latin typeface="Calibri" pitchFamily="-123" charset="0"/>
              </a:rPr>
              <a:t>Islam Today</a:t>
            </a:r>
          </a:p>
          <a:p>
            <a:endParaRPr lang="en-US" sz="2000">
              <a:latin typeface="Calibri" pitchFamily="-123" charset="0"/>
            </a:endParaRPr>
          </a:p>
          <a:p>
            <a:r>
              <a:rPr lang="en-US" sz="2000">
                <a:latin typeface="Calibri" pitchFamily="-123" charset="0"/>
              </a:rPr>
              <a:t>"The Trouble with Islam is an open letter from me, a Muslim voice of reform, to concerned citizens worldwide – Muslim</a:t>
            </a:r>
          </a:p>
          <a:p>
            <a:r>
              <a:rPr lang="en-US" sz="2000">
                <a:latin typeface="Calibri" pitchFamily="-123" charset="0"/>
              </a:rPr>
              <a:t>and not. It's about why my faith community needs to come to terms with the diversity of ideas, beliefs and people in our</a:t>
            </a:r>
          </a:p>
          <a:p>
            <a:r>
              <a:rPr lang="en-US" sz="2000">
                <a:latin typeface="Calibri" pitchFamily="-123" charset="0"/>
              </a:rPr>
              <a:t>universe, and why non-Muslims have a pivotal role in helping us get there." - "That doesn't mean I refuse to be a Muslim,</a:t>
            </a:r>
          </a:p>
          <a:p>
            <a:r>
              <a:rPr lang="en-US" sz="2000">
                <a:latin typeface="Calibri" pitchFamily="-123" charset="0"/>
              </a:rPr>
              <a:t>it simply means I refuse to join an army of automatons in the name of Allah."</a:t>
            </a:r>
          </a:p>
          <a:p>
            <a:endParaRPr lang="en-US" sz="2000">
              <a:latin typeface="Calibri" pitchFamily="-123" charset="0"/>
            </a:endParaRPr>
          </a:p>
          <a:p>
            <a:r>
              <a:rPr lang="en-US" sz="2000">
                <a:latin typeface="Calibri" pitchFamily="-123" charset="0"/>
              </a:rPr>
              <a:t> ‘At Friday prayers in Qatar's most popular mosque, the imam discussed the civil war in Syria, the unrest in Egypt and </a:t>
            </a:r>
          </a:p>
          <a:p>
            <a:r>
              <a:rPr lang="en-US" sz="2000">
                <a:latin typeface="Calibri" pitchFamily="-123" charset="0"/>
              </a:rPr>
              <a:t>the U.N. endorsement of an independent state of Palestine”</a:t>
            </a:r>
          </a:p>
        </p:txBody>
      </p:sp>
      <p:sp>
        <p:nvSpPr>
          <p:cNvPr id="24579" name="TextBox 3"/>
          <p:cNvSpPr txBox="1">
            <a:spLocks noChangeArrowheads="1"/>
          </p:cNvSpPr>
          <p:nvPr/>
        </p:nvSpPr>
        <p:spPr bwMode="auto">
          <a:xfrm>
            <a:off x="8474075" y="87313"/>
            <a:ext cx="669925" cy="369887"/>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LEAH</a:t>
            </a:r>
          </a:p>
        </p:txBody>
      </p:sp>
      <p:pic>
        <p:nvPicPr>
          <p:cNvPr id="24580" name="Picture 2"/>
          <p:cNvPicPr>
            <a:picLocks noChangeAspect="1" noChangeArrowheads="1"/>
          </p:cNvPicPr>
          <p:nvPr/>
        </p:nvPicPr>
        <p:blipFill>
          <a:blip r:embed="rId2"/>
          <a:srcRect/>
          <a:stretch>
            <a:fillRect/>
          </a:stretch>
        </p:blipFill>
        <p:spPr bwMode="auto">
          <a:xfrm>
            <a:off x="5343525" y="838200"/>
            <a:ext cx="2597150" cy="1758950"/>
          </a:xfrm>
          <a:prstGeom prst="rect">
            <a:avLst/>
          </a:prstGeom>
          <a:noFill/>
          <a:ln w="9525">
            <a:noFill/>
            <a:miter lim="800000"/>
            <a:headEnd/>
            <a:tailEnd/>
          </a:ln>
        </p:spPr>
      </p:pic>
      <p:pic>
        <p:nvPicPr>
          <p:cNvPr id="24581" name="Picture 3"/>
          <p:cNvPicPr>
            <a:picLocks noChangeAspect="1" noChangeArrowheads="1"/>
          </p:cNvPicPr>
          <p:nvPr/>
        </p:nvPicPr>
        <p:blipFill>
          <a:blip r:embed="rId3"/>
          <a:srcRect/>
          <a:stretch>
            <a:fillRect/>
          </a:stretch>
        </p:blipFill>
        <p:spPr bwMode="auto">
          <a:xfrm>
            <a:off x="6007100" y="4092575"/>
            <a:ext cx="2836863" cy="212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itle 1"/>
          <p:cNvSpPr>
            <a:spLocks noGrp="1"/>
          </p:cNvSpPr>
          <p:nvPr>
            <p:ph type="title"/>
          </p:nvPr>
        </p:nvSpPr>
        <p:spPr>
          <a:xfrm>
            <a:off x="3276600" y="-158750"/>
            <a:ext cx="5873750" cy="1143000"/>
          </a:xfrm>
        </p:spPr>
        <p:txBody>
          <a:bodyPr/>
          <a:lstStyle/>
          <a:p>
            <a:r>
              <a:rPr lang="en-US" smtClean="0"/>
              <a:t>Role of Women</a:t>
            </a:r>
          </a:p>
        </p:txBody>
      </p:sp>
      <p:sp>
        <p:nvSpPr>
          <p:cNvPr id="25602" name="Rectangle 2"/>
          <p:cNvSpPr>
            <a:spLocks noChangeArrowheads="1"/>
          </p:cNvSpPr>
          <p:nvPr/>
        </p:nvSpPr>
        <p:spPr bwMode="auto">
          <a:xfrm>
            <a:off x="117475" y="1524000"/>
            <a:ext cx="4876800" cy="5140325"/>
          </a:xfrm>
          <a:prstGeom prst="rect">
            <a:avLst/>
          </a:prstGeom>
          <a:noFill/>
          <a:ln w="9525">
            <a:noFill/>
            <a:miter lim="800000"/>
            <a:headEnd/>
            <a:tailEnd/>
          </a:ln>
        </p:spPr>
        <p:txBody>
          <a:bodyPr>
            <a:prstTxWarp prst="textNoShape">
              <a:avLst/>
            </a:prstTxWarp>
            <a:spAutoFit/>
          </a:bodyPr>
          <a:lstStyle/>
          <a:p>
            <a:r>
              <a:rPr lang="en-US" sz="2400">
                <a:latin typeface="Calibri" pitchFamily="-123" charset="0"/>
              </a:rPr>
              <a:t>Role of Woman:</a:t>
            </a:r>
            <a:endParaRPr lang="en-US" sz="2000">
              <a:latin typeface="Calibri" pitchFamily="-123" charset="0"/>
            </a:endParaRPr>
          </a:p>
          <a:p>
            <a:endParaRPr lang="en-US" sz="2000">
              <a:latin typeface="Calibri" pitchFamily="-123" charset="0"/>
            </a:endParaRPr>
          </a:p>
          <a:p>
            <a:r>
              <a:rPr lang="en-US" sz="2000">
                <a:latin typeface="Calibri" pitchFamily="-123" charset="0"/>
              </a:rPr>
              <a:t>The relationship between women in Islam is different from the role of men in Islam.</a:t>
            </a:r>
          </a:p>
          <a:p>
            <a:endParaRPr lang="en-US" sz="2000">
              <a:latin typeface="Calibri" pitchFamily="-123" charset="0"/>
            </a:endParaRPr>
          </a:p>
          <a:p>
            <a:r>
              <a:rPr lang="en-US" sz="2000">
                <a:latin typeface="Calibri" pitchFamily="-123" charset="0"/>
              </a:rPr>
              <a:t>"Men are the protectors and maintainers of women, because Allah has made one of them to excel the other, and because they spend from their means.</a:t>
            </a:r>
          </a:p>
          <a:p>
            <a:r>
              <a:rPr lang="en-US" sz="2000">
                <a:latin typeface="Calibri" pitchFamily="-123" charset="0"/>
              </a:rPr>
              <a:t>Therefore the righteous women are devoutly obedient and guard in the husband's absence what Allah orders them to guard."</a:t>
            </a:r>
          </a:p>
          <a:p>
            <a:endParaRPr lang="en-US" sz="2000">
              <a:latin typeface="Calibri" pitchFamily="-123" charset="0"/>
            </a:endParaRPr>
          </a:p>
          <a:p>
            <a:r>
              <a:rPr lang="en-US" sz="2000">
                <a:latin typeface="Calibri" pitchFamily="-123" charset="0"/>
              </a:rPr>
              <a:t>The Qur’an does not actually say that mentions that women have to be housewives</a:t>
            </a:r>
            <a:r>
              <a:rPr lang="en-US" sz="2400">
                <a:latin typeface="Calibri" pitchFamily="-123" charset="0"/>
              </a:rPr>
              <a:t>.</a:t>
            </a:r>
          </a:p>
        </p:txBody>
      </p:sp>
      <p:sp>
        <p:nvSpPr>
          <p:cNvPr id="25603" name="TextBox 3"/>
          <p:cNvSpPr txBox="1">
            <a:spLocks noChangeArrowheads="1"/>
          </p:cNvSpPr>
          <p:nvPr/>
        </p:nvSpPr>
        <p:spPr bwMode="auto">
          <a:xfrm>
            <a:off x="152400" y="228600"/>
            <a:ext cx="669925"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LEAH</a:t>
            </a:r>
          </a:p>
        </p:txBody>
      </p:sp>
      <p:pic>
        <p:nvPicPr>
          <p:cNvPr id="25604" name="Picture 2"/>
          <p:cNvPicPr>
            <a:picLocks noChangeAspect="1" noChangeArrowheads="1"/>
          </p:cNvPicPr>
          <p:nvPr/>
        </p:nvPicPr>
        <p:blipFill>
          <a:blip r:embed="rId2"/>
          <a:srcRect/>
          <a:stretch>
            <a:fillRect/>
          </a:stretch>
        </p:blipFill>
        <p:spPr bwMode="auto">
          <a:xfrm>
            <a:off x="5334000" y="1143000"/>
            <a:ext cx="2895600" cy="2171700"/>
          </a:xfrm>
          <a:prstGeom prst="rect">
            <a:avLst/>
          </a:prstGeom>
          <a:noFill/>
          <a:ln w="9525">
            <a:noFill/>
            <a:miter lim="800000"/>
            <a:headEnd/>
            <a:tailEnd/>
          </a:ln>
        </p:spPr>
      </p:pic>
      <p:pic>
        <p:nvPicPr>
          <p:cNvPr id="25605" name="Picture 3"/>
          <p:cNvPicPr>
            <a:picLocks noChangeAspect="1" noChangeArrowheads="1"/>
          </p:cNvPicPr>
          <p:nvPr/>
        </p:nvPicPr>
        <p:blipFill>
          <a:blip r:embed="rId3"/>
          <a:srcRect/>
          <a:stretch>
            <a:fillRect/>
          </a:stretch>
        </p:blipFill>
        <p:spPr bwMode="auto">
          <a:xfrm>
            <a:off x="6248400" y="3810000"/>
            <a:ext cx="2562225" cy="2154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RESOURCES:</a:t>
            </a:r>
          </a:p>
        </p:txBody>
      </p:sp>
      <p:sp>
        <p:nvSpPr>
          <p:cNvPr id="26626" name="Rectangle 2"/>
          <p:cNvSpPr>
            <a:spLocks noChangeArrowheads="1"/>
          </p:cNvSpPr>
          <p:nvPr/>
        </p:nvSpPr>
        <p:spPr bwMode="auto">
          <a:xfrm>
            <a:off x="152400" y="1371600"/>
            <a:ext cx="6553200" cy="646113"/>
          </a:xfrm>
          <a:prstGeom prst="rect">
            <a:avLst/>
          </a:prstGeom>
          <a:noFill/>
          <a:ln w="9525">
            <a:noFill/>
            <a:miter lim="800000"/>
            <a:headEnd/>
            <a:tailEnd/>
          </a:ln>
        </p:spPr>
        <p:txBody>
          <a:bodyPr>
            <a:prstTxWarp prst="textNoShape">
              <a:avLst/>
            </a:prstTxWarp>
            <a:spAutoFit/>
          </a:bodyPr>
          <a:lstStyle/>
          <a:p>
            <a:r>
              <a:rPr lang="en-US">
                <a:latin typeface="Calibri" pitchFamily="-123" charset="0"/>
                <a:hlinkClick r:id="rId2"/>
              </a:rPr>
              <a:t>http://en.wikipedia.org/wiki/Shi'a%E2%80%93Sunni_relations</a:t>
            </a:r>
            <a:endParaRPr lang="en-US">
              <a:latin typeface="Calibri" pitchFamily="-123" charset="0"/>
            </a:endParaRPr>
          </a:p>
          <a:p>
            <a:r>
              <a:rPr lang="en-US">
                <a:latin typeface="Calibri" pitchFamily="-123" charset="0"/>
                <a:hlinkClick r:id="rId3"/>
              </a:rPr>
              <a:t>http://www.diffen.com/difference/Shia_vs_Sunni</a:t>
            </a:r>
            <a:endParaRPr lang="en-US">
              <a:latin typeface="Calibri" pitchFamily="-123" charset="0"/>
            </a:endParaRPr>
          </a:p>
        </p:txBody>
      </p:sp>
      <p:sp>
        <p:nvSpPr>
          <p:cNvPr id="26627" name="Rectangle 3"/>
          <p:cNvSpPr>
            <a:spLocks noChangeArrowheads="1"/>
          </p:cNvSpPr>
          <p:nvPr/>
        </p:nvSpPr>
        <p:spPr bwMode="auto">
          <a:xfrm>
            <a:off x="173038" y="1966913"/>
            <a:ext cx="6629400" cy="1754187"/>
          </a:xfrm>
          <a:prstGeom prst="rect">
            <a:avLst/>
          </a:prstGeom>
          <a:noFill/>
          <a:ln w="9525">
            <a:noFill/>
            <a:miter lim="800000"/>
            <a:headEnd/>
            <a:tailEnd/>
          </a:ln>
        </p:spPr>
        <p:txBody>
          <a:bodyPr>
            <a:prstTxWarp prst="textNoShape">
              <a:avLst/>
            </a:prstTxWarp>
            <a:spAutoFit/>
          </a:bodyPr>
          <a:lstStyle/>
          <a:p>
            <a:r>
              <a:rPr lang="en-US">
                <a:latin typeface="Calibri" pitchFamily="-123" charset="0"/>
                <a:hlinkClick r:id="rId4"/>
              </a:rPr>
              <a:t>http://wikiislam.net/wiki/The_Timeline_of_Muhammad</a:t>
            </a:r>
            <a:endParaRPr lang="en-US">
              <a:latin typeface="Calibri" pitchFamily="-123" charset="0"/>
            </a:endParaRPr>
          </a:p>
          <a:p>
            <a:r>
              <a:rPr lang="en-US">
                <a:latin typeface="Calibri" pitchFamily="-123" charset="0"/>
                <a:hlinkClick r:id="rId5"/>
              </a:rPr>
              <a:t>http://www.religionfacts.com/islam/timeline.htm</a:t>
            </a:r>
            <a:endParaRPr lang="en-US">
              <a:latin typeface="Calibri" pitchFamily="-123" charset="0"/>
            </a:endParaRPr>
          </a:p>
          <a:p>
            <a:r>
              <a:rPr lang="en-US">
                <a:latin typeface="Calibri" pitchFamily="-123" charset="0"/>
                <a:hlinkClick r:id="rId6"/>
              </a:rPr>
              <a:t>http://www.thereligionofpeace.com/pages/history.htm</a:t>
            </a:r>
            <a:endParaRPr lang="en-US">
              <a:latin typeface="Calibri" pitchFamily="-123" charset="0"/>
            </a:endParaRPr>
          </a:p>
          <a:p>
            <a:r>
              <a:rPr lang="en-US">
                <a:latin typeface="Calibri" pitchFamily="-123" charset="0"/>
                <a:hlinkClick r:id="rId7"/>
              </a:rPr>
              <a:t>www.nbcnews.com</a:t>
            </a:r>
            <a:endParaRPr lang="en-US">
              <a:latin typeface="Calibri" pitchFamily="-123" charset="0"/>
            </a:endParaRPr>
          </a:p>
          <a:p>
            <a:endParaRPr lang="en-US">
              <a:latin typeface="Calibri" pitchFamily="-123" charset="0"/>
            </a:endParaRPr>
          </a:p>
          <a:p>
            <a:endParaRPr lang="en-US">
              <a:latin typeface="Calibri" pitchFamily="-123"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le 1"/>
          <p:cNvSpPr>
            <a:spLocks noGrp="1"/>
          </p:cNvSpPr>
          <p:nvPr>
            <p:ph type="title"/>
          </p:nvPr>
        </p:nvSpPr>
        <p:spPr>
          <a:xfrm>
            <a:off x="457200" y="6350"/>
            <a:ext cx="8229600" cy="1143000"/>
          </a:xfrm>
        </p:spPr>
        <p:txBody>
          <a:bodyPr/>
          <a:lstStyle/>
          <a:p>
            <a:r>
              <a:rPr lang="en-US" smtClean="0">
                <a:latin typeface="Lucida Calligraphy" pitchFamily="-123" charset="0"/>
              </a:rPr>
              <a:t>Geography</a:t>
            </a:r>
          </a:p>
        </p:txBody>
      </p:sp>
      <p:sp>
        <p:nvSpPr>
          <p:cNvPr id="15362" name="AutoShape 2" descr="https://docs.google.com/?attid=0.1&amp;pid=gmail&amp;thid=13ba7023e1d81916&amp;url=https%3A%2F%2Fmail.google.com%2Fmail%2F%3Fui%3D2%26ik%3Db67ae56abd%26view%3Datt%26th%3D13ba7023e1d81916%26attid%3D0.1%26disp%3Dsafe%26realattid%3Df_hat2ohtt0%26zw&amp;docid=ce62580cfc6a57f990a134dd1b7f67a2%7C50eb8d1a35f9270f92b6c4cf64c55514&amp;a=bi&amp;pagenumber=1&amp;w=800"/>
          <p:cNvSpPr>
            <a:spLocks noChangeAspect="1" noChangeArrowheads="1"/>
          </p:cNvSpPr>
          <p:nvPr/>
        </p:nvSpPr>
        <p:spPr bwMode="auto">
          <a:xfrm>
            <a:off x="155575" y="-144463"/>
            <a:ext cx="304800" cy="304801"/>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15363" name="TextBox 5"/>
          <p:cNvSpPr txBox="1">
            <a:spLocks noChangeArrowheads="1"/>
          </p:cNvSpPr>
          <p:nvPr/>
        </p:nvSpPr>
        <p:spPr bwMode="auto">
          <a:xfrm>
            <a:off x="0" y="838200"/>
            <a:ext cx="8885238" cy="2586038"/>
          </a:xfrm>
          <a:prstGeom prst="rect">
            <a:avLst/>
          </a:prstGeom>
          <a:noFill/>
          <a:ln w="9525">
            <a:noFill/>
            <a:miter lim="800000"/>
            <a:headEnd/>
            <a:tailEnd/>
          </a:ln>
        </p:spPr>
        <p:txBody>
          <a:bodyPr>
            <a:prstTxWarp prst="textNoShape">
              <a:avLst/>
            </a:prstTxWarp>
            <a:spAutoFit/>
          </a:bodyPr>
          <a:lstStyle/>
          <a:p>
            <a:r>
              <a:rPr lang="en-US">
                <a:latin typeface="Calibri" pitchFamily="-123" charset="0"/>
              </a:rPr>
              <a:t>Dear Americans,</a:t>
            </a:r>
          </a:p>
          <a:p>
            <a:r>
              <a:rPr lang="en-US">
                <a:latin typeface="Calibri" pitchFamily="-123" charset="0"/>
              </a:rPr>
              <a:t>As a towns person I know Arabia very well because I have lived here all my life. In Arabia we trade lots of stock. We are mostly made up of Muslims. The surrounding area s mostly open desert and sand dunes. We have a couple of oases every now and then. It is very hot here and so we wear long sleeve shirts pants and hats to cover our bodies as much as possible. We had to adapt to the harsh weather and surroundings by changing our clothing style and food. A few main things the Arabian people eat are Wheat, Barley, Dates, Rice, and Meat. This is easy to find here in the dry land. For a drink we usually have coffee. I hope you liked learning about our Culture!</a:t>
            </a:r>
          </a:p>
        </p:txBody>
      </p:sp>
      <p:sp>
        <p:nvSpPr>
          <p:cNvPr id="15364" name="TextBox 6"/>
          <p:cNvSpPr txBox="1">
            <a:spLocks noChangeArrowheads="1"/>
          </p:cNvSpPr>
          <p:nvPr/>
        </p:nvSpPr>
        <p:spPr bwMode="auto">
          <a:xfrm>
            <a:off x="8334375" y="0"/>
            <a:ext cx="809625"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CHLOE</a:t>
            </a:r>
          </a:p>
        </p:txBody>
      </p:sp>
      <p:sp>
        <p:nvSpPr>
          <p:cNvPr id="15365" name="Rectangle 9"/>
          <p:cNvSpPr>
            <a:spLocks noChangeArrowheads="1"/>
          </p:cNvSpPr>
          <p:nvPr/>
        </p:nvSpPr>
        <p:spPr bwMode="auto">
          <a:xfrm>
            <a:off x="0" y="6488113"/>
            <a:ext cx="2030413" cy="369887"/>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tradisiwedding.com</a:t>
            </a:r>
          </a:p>
        </p:txBody>
      </p:sp>
      <p:pic>
        <p:nvPicPr>
          <p:cNvPr id="15366" name="Picture 4" descr="https://encrypted-tbn3.gstatic.com/images?q=tbn:ANd9GcTqofr2UXV2AY8ejOp9N_ZT4eiH8AkE1UHSCq9cKnv33lWJBaNWvw"/>
          <p:cNvPicPr>
            <a:picLocks noChangeAspect="1" noChangeArrowheads="1"/>
          </p:cNvPicPr>
          <p:nvPr/>
        </p:nvPicPr>
        <p:blipFill>
          <a:blip r:embed="rId2"/>
          <a:srcRect/>
          <a:stretch>
            <a:fillRect/>
          </a:stretch>
        </p:blipFill>
        <p:spPr bwMode="auto">
          <a:xfrm>
            <a:off x="0" y="3886200"/>
            <a:ext cx="1752600" cy="2609850"/>
          </a:xfrm>
          <a:prstGeom prst="rect">
            <a:avLst/>
          </a:prstGeom>
          <a:noFill/>
          <a:ln w="9525">
            <a:noFill/>
            <a:miter lim="800000"/>
            <a:headEnd/>
            <a:tailEnd/>
          </a:ln>
        </p:spPr>
      </p:pic>
      <p:sp>
        <p:nvSpPr>
          <p:cNvPr id="15367" name="Rectangle 11"/>
          <p:cNvSpPr>
            <a:spLocks noChangeArrowheads="1"/>
          </p:cNvSpPr>
          <p:nvPr/>
        </p:nvSpPr>
        <p:spPr bwMode="auto">
          <a:xfrm>
            <a:off x="3733800" y="4191000"/>
            <a:ext cx="1416050"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wisegeek.org</a:t>
            </a:r>
          </a:p>
        </p:txBody>
      </p:sp>
      <p:pic>
        <p:nvPicPr>
          <p:cNvPr id="15368" name="Picture 6" descr="https://encrypted-tbn3.gstatic.com/images?q=tbn:ANd9GcRvoQjKfhpCX149bNCC96pdfohH_AeeukKRoMZpATC19EiMdiMq"/>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2800" y="4572000"/>
            <a:ext cx="2152650" cy="2124075"/>
          </a:xfrm>
          <a:prstGeom prst="rect">
            <a:avLst/>
          </a:prstGeom>
          <a:noFill/>
          <a:ln w="9525">
            <a:noFill/>
            <a:miter lim="800000"/>
            <a:headEnd/>
            <a:tailEnd/>
          </a:ln>
        </p:spPr>
      </p:pic>
      <p:sp>
        <p:nvSpPr>
          <p:cNvPr id="15369" name="Rectangle 13"/>
          <p:cNvSpPr>
            <a:spLocks noChangeArrowheads="1"/>
          </p:cNvSpPr>
          <p:nvPr/>
        </p:nvSpPr>
        <p:spPr bwMode="auto">
          <a:xfrm>
            <a:off x="7315200" y="6488113"/>
            <a:ext cx="1130300" cy="369887"/>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123rf.com</a:t>
            </a:r>
          </a:p>
        </p:txBody>
      </p:sp>
      <p:pic>
        <p:nvPicPr>
          <p:cNvPr id="15370" name="Picture 8" descr="https://encrypted-tbn1.gstatic.com/images?q=tbn:ANd9GcRWutBdgruQCqPohZ8EfPLwut9zdO5_7EPkRBgLOUrkzpeNUpKc"/>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6858000" y="4267200"/>
            <a:ext cx="1924050" cy="2381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46563" y="674688"/>
            <a:ext cx="4876800" cy="762000"/>
          </a:xfrm>
        </p:spPr>
        <p:txBody>
          <a:bodyPr rtlCol="0">
            <a:normAutofit fontScale="90000"/>
          </a:bodyPr>
          <a:lstStyle/>
          <a:p>
            <a:pPr fontAlgn="auto">
              <a:spcAft>
                <a:spcPts val="0"/>
              </a:spcAft>
              <a:defRPr/>
            </a:pPr>
            <a:r>
              <a:rPr lang="en-US" dirty="0" smtClean="0">
                <a:latin typeface="Lucida Calligraphy" pitchFamily="66" charset="0"/>
                <a:ea typeface="+mj-ea"/>
                <a:cs typeface="+mj-cs"/>
              </a:rPr>
              <a:t>Muhammad Timeline</a:t>
            </a:r>
            <a:endParaRPr lang="en-US" dirty="0">
              <a:latin typeface="Lucida Calligraphy" pitchFamily="66" charset="0"/>
              <a:ea typeface="+mj-ea"/>
              <a:cs typeface="+mj-cs"/>
            </a:endParaRPr>
          </a:p>
        </p:txBody>
      </p:sp>
      <p:sp>
        <p:nvSpPr>
          <p:cNvPr id="3" name="Content Placeholder 2"/>
          <p:cNvSpPr>
            <a:spLocks noGrp="1"/>
          </p:cNvSpPr>
          <p:nvPr>
            <p:ph idx="1"/>
          </p:nvPr>
        </p:nvSpPr>
        <p:spPr>
          <a:xfrm>
            <a:off x="15875" y="3492500"/>
            <a:ext cx="8458200" cy="3429000"/>
          </a:xfrm>
        </p:spPr>
        <p:txBody>
          <a:bodyPr rtlCol="0">
            <a:normAutofit fontScale="92500" lnSpcReduction="20000"/>
          </a:bodyPr>
          <a:lstStyle/>
          <a:p>
            <a:pPr fontAlgn="auto">
              <a:spcAft>
                <a:spcPts val="0"/>
              </a:spcAft>
              <a:buFont typeface="Arial" pitchFamily="34" charset="0"/>
              <a:buChar char="•"/>
              <a:defRPr/>
            </a:pPr>
            <a:r>
              <a:rPr lang="en-US" sz="1900" dirty="0" smtClean="0">
                <a:solidFill>
                  <a:srgbClr val="3366FF"/>
                </a:solidFill>
                <a:latin typeface="Lucida Calligraphy" pitchFamily="66" charset="0"/>
                <a:ea typeface="+mn-ea"/>
                <a:cs typeface="+mn-cs"/>
              </a:rPr>
              <a:t>AD 570</a:t>
            </a:r>
            <a:r>
              <a:rPr lang="en-US" sz="1900" dirty="0" smtClean="0">
                <a:latin typeface="Lucida Calligraphy" pitchFamily="66" charset="0"/>
                <a:ea typeface="+mn-ea"/>
                <a:cs typeface="+mn-cs"/>
              </a:rPr>
              <a:t>- Muhammad was born in Mecca</a:t>
            </a:r>
          </a:p>
          <a:p>
            <a:pPr fontAlgn="auto">
              <a:spcAft>
                <a:spcPts val="0"/>
              </a:spcAft>
              <a:buFont typeface="Arial" pitchFamily="34" charset="0"/>
              <a:buChar char="•"/>
              <a:defRPr/>
            </a:pPr>
            <a:r>
              <a:rPr lang="en-US" sz="1900" dirty="0" smtClean="0">
                <a:solidFill>
                  <a:srgbClr val="3366FF"/>
                </a:solidFill>
                <a:latin typeface="Lucida Calligraphy" pitchFamily="66" charset="0"/>
                <a:ea typeface="+mn-ea"/>
                <a:cs typeface="+mn-cs"/>
              </a:rPr>
              <a:t>AD 595</a:t>
            </a:r>
            <a:r>
              <a:rPr lang="en-US" sz="1900" dirty="0" smtClean="0">
                <a:latin typeface="Lucida Calligraphy" pitchFamily="66" charset="0"/>
                <a:ea typeface="+mn-ea"/>
                <a:cs typeface="+mn-cs"/>
              </a:rPr>
              <a:t>-  Muhammad marries Kahadijah.</a:t>
            </a:r>
          </a:p>
          <a:p>
            <a:pPr fontAlgn="auto">
              <a:spcAft>
                <a:spcPts val="0"/>
              </a:spcAft>
              <a:buFont typeface="Arial" pitchFamily="34" charset="0"/>
              <a:buChar char="•"/>
              <a:defRPr/>
            </a:pPr>
            <a:r>
              <a:rPr lang="en-US" sz="1900" dirty="0" smtClean="0">
                <a:solidFill>
                  <a:srgbClr val="3366FF"/>
                </a:solidFill>
                <a:latin typeface="Lucida Calligraphy" pitchFamily="66" charset="0"/>
                <a:ea typeface="+mn-ea"/>
                <a:cs typeface="+mn-cs"/>
              </a:rPr>
              <a:t>AD 610</a:t>
            </a:r>
            <a:r>
              <a:rPr lang="en-US" sz="1900" dirty="0" smtClean="0">
                <a:latin typeface="Lucida Calligraphy" pitchFamily="66" charset="0"/>
                <a:ea typeface="+mn-ea"/>
                <a:cs typeface="+mn-cs"/>
              </a:rPr>
              <a:t>- An angel appears and tells Muhammad to spread the word of God. </a:t>
            </a:r>
          </a:p>
          <a:p>
            <a:pPr fontAlgn="auto">
              <a:spcAft>
                <a:spcPts val="0"/>
              </a:spcAft>
              <a:buFont typeface="Arial" pitchFamily="34" charset="0"/>
              <a:buChar char="•"/>
              <a:defRPr/>
            </a:pPr>
            <a:r>
              <a:rPr lang="en-US" sz="1900" dirty="0" smtClean="0">
                <a:solidFill>
                  <a:srgbClr val="3366FF"/>
                </a:solidFill>
                <a:latin typeface="Lucida Calligraphy" pitchFamily="66" charset="0"/>
                <a:ea typeface="+mn-ea"/>
                <a:cs typeface="+mn-cs"/>
              </a:rPr>
              <a:t>AD</a:t>
            </a:r>
            <a:r>
              <a:rPr lang="en-US" sz="1900" dirty="0" smtClean="0">
                <a:latin typeface="Lucida Calligraphy" pitchFamily="66" charset="0"/>
                <a:ea typeface="+mn-ea"/>
                <a:cs typeface="+mn-cs"/>
              </a:rPr>
              <a:t> </a:t>
            </a:r>
            <a:r>
              <a:rPr lang="en-US" sz="1900" dirty="0" smtClean="0">
                <a:solidFill>
                  <a:srgbClr val="3366FF"/>
                </a:solidFill>
                <a:latin typeface="Lucida Calligraphy" pitchFamily="66" charset="0"/>
                <a:ea typeface="+mn-ea"/>
                <a:cs typeface="+mn-cs"/>
              </a:rPr>
              <a:t>613</a:t>
            </a:r>
            <a:r>
              <a:rPr lang="en-US" sz="1900" dirty="0" smtClean="0">
                <a:latin typeface="Lucida Calligraphy" pitchFamily="66" charset="0"/>
                <a:ea typeface="+mn-ea"/>
                <a:cs typeface="+mn-cs"/>
              </a:rPr>
              <a:t>- Muhammad begins to spread the message</a:t>
            </a:r>
          </a:p>
          <a:p>
            <a:pPr fontAlgn="auto">
              <a:spcAft>
                <a:spcPts val="0"/>
              </a:spcAft>
              <a:buFont typeface="Arial" pitchFamily="34" charset="0"/>
              <a:buChar char="•"/>
              <a:defRPr/>
            </a:pPr>
            <a:r>
              <a:rPr lang="en-US" sz="1900" dirty="0" smtClean="0">
                <a:solidFill>
                  <a:srgbClr val="3366FF"/>
                </a:solidFill>
                <a:latin typeface="Lucida Calligraphy" pitchFamily="66" charset="0"/>
                <a:ea typeface="+mn-ea"/>
                <a:cs typeface="+mn-cs"/>
              </a:rPr>
              <a:t>AD</a:t>
            </a:r>
            <a:r>
              <a:rPr lang="en-US" sz="1900" dirty="0" smtClean="0">
                <a:latin typeface="Lucida Calligraphy" pitchFamily="66" charset="0"/>
                <a:ea typeface="+mn-ea"/>
                <a:cs typeface="+mn-cs"/>
              </a:rPr>
              <a:t> </a:t>
            </a:r>
            <a:r>
              <a:rPr lang="en-US" sz="1900" dirty="0" smtClean="0">
                <a:solidFill>
                  <a:srgbClr val="3366FF"/>
                </a:solidFill>
                <a:latin typeface="Lucida Calligraphy" pitchFamily="66" charset="0"/>
                <a:ea typeface="+mn-ea"/>
                <a:cs typeface="+mn-cs"/>
              </a:rPr>
              <a:t>619</a:t>
            </a:r>
            <a:r>
              <a:rPr lang="en-US" sz="1900" dirty="0" smtClean="0">
                <a:latin typeface="Lucida Calligraphy" pitchFamily="66" charset="0"/>
                <a:ea typeface="+mn-ea"/>
                <a:cs typeface="+mn-cs"/>
              </a:rPr>
              <a:t>- Kahadijah and Muhammad’s uncle AbuTalib died.</a:t>
            </a:r>
          </a:p>
          <a:p>
            <a:pPr fontAlgn="auto">
              <a:spcAft>
                <a:spcPts val="0"/>
              </a:spcAft>
              <a:buFont typeface="Arial" pitchFamily="34" charset="0"/>
              <a:buChar char="•"/>
              <a:defRPr/>
            </a:pPr>
            <a:r>
              <a:rPr lang="en-US" sz="1900" dirty="0" smtClean="0">
                <a:solidFill>
                  <a:srgbClr val="3366FF"/>
                </a:solidFill>
                <a:latin typeface="Lucida Calligraphy" pitchFamily="66" charset="0"/>
                <a:ea typeface="+mn-ea"/>
                <a:cs typeface="+mn-cs"/>
              </a:rPr>
              <a:t>AD</a:t>
            </a:r>
            <a:r>
              <a:rPr lang="en-US" sz="1900" dirty="0" smtClean="0">
                <a:latin typeface="Lucida Calligraphy" pitchFamily="66" charset="0"/>
                <a:ea typeface="+mn-ea"/>
                <a:cs typeface="+mn-cs"/>
              </a:rPr>
              <a:t> </a:t>
            </a:r>
            <a:r>
              <a:rPr lang="en-US" sz="1900" dirty="0" smtClean="0">
                <a:solidFill>
                  <a:srgbClr val="3366FF"/>
                </a:solidFill>
                <a:latin typeface="Lucida Calligraphy" pitchFamily="66" charset="0"/>
                <a:ea typeface="+mn-ea"/>
                <a:cs typeface="+mn-cs"/>
              </a:rPr>
              <a:t>622</a:t>
            </a:r>
            <a:r>
              <a:rPr lang="en-US" sz="1900" dirty="0" smtClean="0">
                <a:latin typeface="Lucida Calligraphy" pitchFamily="66" charset="0"/>
                <a:ea typeface="+mn-ea"/>
                <a:cs typeface="+mn-cs"/>
              </a:rPr>
              <a:t>- Muhammad and his followers leave  Mecca for Medina in the Hegira.</a:t>
            </a:r>
          </a:p>
          <a:p>
            <a:pPr fontAlgn="auto">
              <a:spcAft>
                <a:spcPts val="0"/>
              </a:spcAft>
              <a:buFont typeface="Arial" pitchFamily="34" charset="0"/>
              <a:buChar char="•"/>
              <a:defRPr/>
            </a:pPr>
            <a:r>
              <a:rPr lang="en-US" sz="1900" dirty="0" smtClean="0">
                <a:solidFill>
                  <a:srgbClr val="3366FF"/>
                </a:solidFill>
                <a:latin typeface="Lucida Calligraphy" pitchFamily="66" charset="0"/>
                <a:ea typeface="+mn-ea"/>
                <a:cs typeface="+mn-cs"/>
              </a:rPr>
              <a:t>AD</a:t>
            </a:r>
            <a:r>
              <a:rPr lang="en-US" sz="1900" dirty="0" smtClean="0">
                <a:latin typeface="Lucida Calligraphy" pitchFamily="66" charset="0"/>
                <a:ea typeface="+mn-ea"/>
                <a:cs typeface="+mn-cs"/>
              </a:rPr>
              <a:t> </a:t>
            </a:r>
            <a:r>
              <a:rPr lang="en-US" sz="1900" dirty="0" smtClean="0">
                <a:solidFill>
                  <a:srgbClr val="3366FF"/>
                </a:solidFill>
                <a:latin typeface="Lucida Calligraphy" pitchFamily="66" charset="0"/>
                <a:ea typeface="+mn-ea"/>
                <a:cs typeface="+mn-cs"/>
              </a:rPr>
              <a:t>624</a:t>
            </a:r>
            <a:r>
              <a:rPr lang="en-US" sz="1900" dirty="0" smtClean="0">
                <a:latin typeface="Lucida Calligraphy" pitchFamily="66" charset="0"/>
                <a:ea typeface="+mn-ea"/>
                <a:cs typeface="+mn-cs"/>
              </a:rPr>
              <a:t>-  The Nakhla raid started. This happened in one of the four months that fighting was forbidden. </a:t>
            </a:r>
          </a:p>
          <a:p>
            <a:pPr fontAlgn="auto">
              <a:spcAft>
                <a:spcPts val="0"/>
              </a:spcAft>
              <a:buFont typeface="Arial" pitchFamily="34" charset="0"/>
              <a:buChar char="•"/>
              <a:defRPr/>
            </a:pPr>
            <a:r>
              <a:rPr lang="en-US" sz="1900" dirty="0" smtClean="0">
                <a:solidFill>
                  <a:srgbClr val="3366FF"/>
                </a:solidFill>
                <a:latin typeface="Lucida Calligraphy" pitchFamily="66" charset="0"/>
                <a:ea typeface="+mn-ea"/>
                <a:cs typeface="+mn-cs"/>
              </a:rPr>
              <a:t>AD</a:t>
            </a:r>
            <a:r>
              <a:rPr lang="en-US" sz="1900" dirty="0" smtClean="0">
                <a:latin typeface="Lucida Calligraphy" pitchFamily="66" charset="0"/>
                <a:ea typeface="+mn-ea"/>
                <a:cs typeface="+mn-cs"/>
              </a:rPr>
              <a:t> </a:t>
            </a:r>
            <a:r>
              <a:rPr lang="en-US" sz="1900" dirty="0" smtClean="0">
                <a:solidFill>
                  <a:srgbClr val="3366FF"/>
                </a:solidFill>
                <a:latin typeface="Lucida Calligraphy" pitchFamily="66" charset="0"/>
                <a:ea typeface="+mn-ea"/>
                <a:cs typeface="+mn-cs"/>
              </a:rPr>
              <a:t>632</a:t>
            </a:r>
            <a:r>
              <a:rPr lang="en-US" sz="1900" dirty="0" smtClean="0">
                <a:latin typeface="Lucida Calligraphy" pitchFamily="66" charset="0"/>
                <a:ea typeface="+mn-ea"/>
                <a:cs typeface="+mn-cs"/>
              </a:rPr>
              <a:t>- Muhammad dies. Islam begins to spread across southwest Asia and north Africa.</a:t>
            </a:r>
          </a:p>
          <a:p>
            <a:pPr fontAlgn="auto">
              <a:spcAft>
                <a:spcPts val="0"/>
              </a:spcAft>
              <a:buFont typeface="Arial" pitchFamily="34" charset="0"/>
              <a:buChar char="•"/>
              <a:defRPr/>
            </a:pPr>
            <a:r>
              <a:rPr lang="en-US" sz="1900" dirty="0" smtClean="0">
                <a:solidFill>
                  <a:srgbClr val="3366FF"/>
                </a:solidFill>
                <a:latin typeface="Lucida Calligraphy" pitchFamily="66" charset="0"/>
                <a:ea typeface="+mn-ea"/>
                <a:cs typeface="+mn-cs"/>
              </a:rPr>
              <a:t>AD</a:t>
            </a:r>
            <a:r>
              <a:rPr lang="en-US" sz="1900" dirty="0" smtClean="0">
                <a:latin typeface="Lucida Calligraphy" pitchFamily="66" charset="0"/>
                <a:ea typeface="+mn-ea"/>
                <a:cs typeface="+mn-cs"/>
              </a:rPr>
              <a:t> </a:t>
            </a:r>
            <a:r>
              <a:rPr lang="en-US" sz="1900" dirty="0" smtClean="0">
                <a:solidFill>
                  <a:srgbClr val="3366FF"/>
                </a:solidFill>
                <a:latin typeface="Lucida Calligraphy" pitchFamily="66" charset="0"/>
                <a:ea typeface="+mn-ea"/>
                <a:cs typeface="+mn-cs"/>
              </a:rPr>
              <a:t>633</a:t>
            </a:r>
            <a:r>
              <a:rPr lang="en-US" sz="1900" dirty="0" smtClean="0">
                <a:latin typeface="Lucida Calligraphy" pitchFamily="66" charset="0"/>
                <a:ea typeface="+mn-ea"/>
                <a:cs typeface="+mn-cs"/>
              </a:rPr>
              <a:t>-  Muslim conquest begins. </a:t>
            </a:r>
          </a:p>
          <a:p>
            <a:pPr marL="0" indent="0" fontAlgn="auto">
              <a:spcAft>
                <a:spcPts val="0"/>
              </a:spcAft>
              <a:buFont typeface="Arial" pitchFamily="34" charset="0"/>
              <a:buNone/>
              <a:defRPr/>
            </a:pPr>
            <a:endParaRPr lang="en-US" sz="2400" dirty="0">
              <a:latin typeface="Lucida Calligraphy" pitchFamily="66" charset="0"/>
              <a:ea typeface="+mn-ea"/>
              <a:cs typeface="+mn-cs"/>
            </a:endParaRPr>
          </a:p>
        </p:txBody>
      </p:sp>
      <p:sp>
        <p:nvSpPr>
          <p:cNvPr id="16387" name="Rectangle 4"/>
          <p:cNvSpPr>
            <a:spLocks noChangeArrowheads="1"/>
          </p:cNvSpPr>
          <p:nvPr/>
        </p:nvSpPr>
        <p:spPr bwMode="auto">
          <a:xfrm>
            <a:off x="0" y="0"/>
            <a:ext cx="2438400" cy="369888"/>
          </a:xfrm>
          <a:prstGeom prst="rect">
            <a:avLst/>
          </a:prstGeom>
          <a:noFill/>
          <a:ln w="9525">
            <a:noFill/>
            <a:miter lim="800000"/>
            <a:headEnd/>
            <a:tailEnd/>
          </a:ln>
        </p:spPr>
        <p:txBody>
          <a:bodyPr>
            <a:prstTxWarp prst="textNoShape">
              <a:avLst/>
            </a:prstTxWarp>
            <a:spAutoFit/>
          </a:bodyPr>
          <a:lstStyle/>
          <a:p>
            <a:r>
              <a:rPr lang="en-US">
                <a:latin typeface="Calibri" pitchFamily="-123" charset="0"/>
              </a:rPr>
              <a:t>illuzion.proboards.com</a:t>
            </a:r>
          </a:p>
        </p:txBody>
      </p:sp>
      <p:pic>
        <p:nvPicPr>
          <p:cNvPr id="16388" name="Picture 2" descr="https://encrypted-tbn0.gstatic.com/images?q=tbn:ANd9GcRWaFfzvagvKHUNEb3PkHEaiOANtlYl5vgJ1NshkfVvKeKdXoC5"/>
          <p:cNvPicPr>
            <a:picLocks noChangeAspect="1" noChangeArrowheads="1"/>
          </p:cNvPicPr>
          <p:nvPr/>
        </p:nvPicPr>
        <p:blipFill>
          <a:blip r:embed="rId2"/>
          <a:srcRect/>
          <a:stretch>
            <a:fillRect/>
          </a:stretch>
        </p:blipFill>
        <p:spPr bwMode="auto">
          <a:xfrm>
            <a:off x="457200" y="304800"/>
            <a:ext cx="1171575" cy="1692275"/>
          </a:xfrm>
          <a:prstGeom prst="rect">
            <a:avLst/>
          </a:prstGeom>
          <a:noFill/>
          <a:ln w="9525">
            <a:noFill/>
            <a:miter lim="800000"/>
            <a:headEnd/>
            <a:tailEnd/>
          </a:ln>
        </p:spPr>
      </p:pic>
      <p:pic>
        <p:nvPicPr>
          <p:cNvPr id="16389" name="Picture 4" descr="https://encrypted-tbn0.gstatic.com/images?q=tbn:ANd9GcSS4B33QgHZaDfb69YYNNS8HR8CUT_eNVRU1DZTTpxPOcA2CZ5irw"/>
          <p:cNvPicPr>
            <a:picLocks noChangeAspect="1" noChangeArrowheads="1"/>
          </p:cNvPicPr>
          <p:nvPr/>
        </p:nvPicPr>
        <p:blipFill>
          <a:blip r:embed="rId3"/>
          <a:srcRect/>
          <a:stretch>
            <a:fillRect/>
          </a:stretch>
        </p:blipFill>
        <p:spPr bwMode="auto">
          <a:xfrm>
            <a:off x="7620000" y="1828800"/>
            <a:ext cx="1171575" cy="1638300"/>
          </a:xfrm>
          <a:prstGeom prst="rect">
            <a:avLst/>
          </a:prstGeom>
          <a:noFill/>
          <a:ln w="9525">
            <a:noFill/>
            <a:miter lim="800000"/>
            <a:headEnd/>
            <a:tailEnd/>
          </a:ln>
        </p:spPr>
      </p:pic>
      <p:sp>
        <p:nvSpPr>
          <p:cNvPr id="16390" name="Rectangle 7"/>
          <p:cNvSpPr>
            <a:spLocks noChangeArrowheads="1"/>
          </p:cNvSpPr>
          <p:nvPr/>
        </p:nvSpPr>
        <p:spPr bwMode="auto">
          <a:xfrm>
            <a:off x="7034213" y="3429000"/>
            <a:ext cx="2109787" cy="276225"/>
          </a:xfrm>
          <a:prstGeom prst="rect">
            <a:avLst/>
          </a:prstGeom>
          <a:noFill/>
          <a:ln w="9525">
            <a:noFill/>
            <a:miter lim="800000"/>
            <a:headEnd/>
            <a:tailEnd/>
          </a:ln>
        </p:spPr>
        <p:txBody>
          <a:bodyPr wrap="none">
            <a:prstTxWarp prst="textNoShape">
              <a:avLst/>
            </a:prstTxWarp>
            <a:spAutoFit/>
          </a:bodyPr>
          <a:lstStyle/>
          <a:p>
            <a:r>
              <a:rPr lang="en-US" sz="1200">
                <a:latin typeface="Calibri" pitchFamily="-123" charset="0"/>
              </a:rPr>
              <a:t>christianreadsquran.wordpress</a:t>
            </a:r>
            <a:endParaRPr lang="en-US" sz="1400">
              <a:latin typeface="Calibri" pitchFamily="-123" charset="0"/>
            </a:endParaRPr>
          </a:p>
        </p:txBody>
      </p:sp>
      <p:pic>
        <p:nvPicPr>
          <p:cNvPr id="16391" name="Picture 6" descr="https://encrypted-tbn2.gstatic.com/images?q=tbn:ANd9GcSeuy2myqjGc1v73OI4DN-56_anr_dfFG5rH9qubyM-Qp5W7eJ8cw"/>
          <p:cNvPicPr>
            <a:picLocks noChangeAspect="1" noChangeArrowheads="1"/>
          </p:cNvPicPr>
          <p:nvPr/>
        </p:nvPicPr>
        <p:blipFill>
          <a:blip r:embed="rId4"/>
          <a:srcRect/>
          <a:stretch>
            <a:fillRect/>
          </a:stretch>
        </p:blipFill>
        <p:spPr bwMode="auto">
          <a:xfrm>
            <a:off x="4343400" y="1866900"/>
            <a:ext cx="2019300" cy="1447800"/>
          </a:xfrm>
          <a:prstGeom prst="rect">
            <a:avLst/>
          </a:prstGeom>
          <a:noFill/>
          <a:ln w="9525">
            <a:noFill/>
            <a:miter lim="800000"/>
            <a:headEnd/>
            <a:tailEnd/>
          </a:ln>
        </p:spPr>
      </p:pic>
      <p:sp>
        <p:nvSpPr>
          <p:cNvPr id="16392" name="Rectangle 9"/>
          <p:cNvSpPr>
            <a:spLocks noChangeArrowheads="1"/>
          </p:cNvSpPr>
          <p:nvPr/>
        </p:nvSpPr>
        <p:spPr bwMode="auto">
          <a:xfrm>
            <a:off x="4343400" y="1498600"/>
            <a:ext cx="1679575" cy="368300"/>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sacredsites.com</a:t>
            </a:r>
          </a:p>
        </p:txBody>
      </p:sp>
      <p:pic>
        <p:nvPicPr>
          <p:cNvPr id="16393" name="Picture 8" descr="https://encrypted-tbn1.gstatic.com/images?q=tbn:ANd9GcT29JQkh-oGpni6C1IIS9r5cv2XQBGrV_Kroi1Ga_hG2zqeHB8W4w"/>
          <p:cNvPicPr>
            <a:picLocks noChangeAspect="1" noChangeArrowheads="1"/>
          </p:cNvPicPr>
          <p:nvPr/>
        </p:nvPicPr>
        <p:blipFill>
          <a:blip r:embed="rId5"/>
          <a:srcRect/>
          <a:stretch>
            <a:fillRect/>
          </a:stretch>
        </p:blipFill>
        <p:spPr bwMode="auto">
          <a:xfrm>
            <a:off x="152400" y="2133600"/>
            <a:ext cx="1928813" cy="1295400"/>
          </a:xfrm>
          <a:prstGeom prst="rect">
            <a:avLst/>
          </a:prstGeom>
          <a:noFill/>
          <a:ln w="9525">
            <a:noFill/>
            <a:miter lim="800000"/>
            <a:headEnd/>
            <a:tailEnd/>
          </a:ln>
        </p:spPr>
      </p:pic>
      <p:sp>
        <p:nvSpPr>
          <p:cNvPr id="16394" name="Rectangle 11"/>
          <p:cNvSpPr>
            <a:spLocks noChangeArrowheads="1"/>
          </p:cNvSpPr>
          <p:nvPr/>
        </p:nvSpPr>
        <p:spPr bwMode="auto">
          <a:xfrm rot="5400000">
            <a:off x="1236662" y="2725738"/>
            <a:ext cx="1903413" cy="261938"/>
          </a:xfrm>
          <a:prstGeom prst="rect">
            <a:avLst/>
          </a:prstGeom>
          <a:noFill/>
          <a:ln w="9525">
            <a:noFill/>
            <a:miter lim="800000"/>
            <a:headEnd/>
            <a:tailEnd/>
          </a:ln>
        </p:spPr>
        <p:txBody>
          <a:bodyPr>
            <a:prstTxWarp prst="textNoShape">
              <a:avLst/>
            </a:prstTxWarp>
            <a:spAutoFit/>
          </a:bodyPr>
          <a:lstStyle/>
          <a:p>
            <a:r>
              <a:rPr lang="en-US" sz="1100">
                <a:latin typeface="Calibri" pitchFamily="-123" charset="0"/>
              </a:rPr>
              <a:t>in.dir.groups.yahoo.com</a:t>
            </a:r>
          </a:p>
        </p:txBody>
      </p:sp>
      <p:pic>
        <p:nvPicPr>
          <p:cNvPr id="16395" name="Picture 10" descr="https://encrypted-tbn3.gstatic.com/images?q=tbn:ANd9GcT092g-_Z9guJrUahbbPpRM_aR2Fh4TaPPfKUIMtF5zMRU1A8yB"/>
          <p:cNvPicPr>
            <a:picLocks noChangeAspect="1" noChangeArrowheads="1"/>
          </p:cNvPicPr>
          <p:nvPr/>
        </p:nvPicPr>
        <p:blipFill>
          <a:blip r:embed="rId6"/>
          <a:srcRect/>
          <a:stretch>
            <a:fillRect/>
          </a:stretch>
        </p:blipFill>
        <p:spPr bwMode="auto">
          <a:xfrm>
            <a:off x="2438400" y="685800"/>
            <a:ext cx="1806575" cy="1420813"/>
          </a:xfrm>
          <a:prstGeom prst="rect">
            <a:avLst/>
          </a:prstGeom>
          <a:noFill/>
          <a:ln w="9525">
            <a:noFill/>
            <a:miter lim="800000"/>
            <a:headEnd/>
            <a:tailEnd/>
          </a:ln>
        </p:spPr>
      </p:pic>
      <p:sp>
        <p:nvSpPr>
          <p:cNvPr id="16396" name="Rectangle 13"/>
          <p:cNvSpPr>
            <a:spLocks noChangeArrowheads="1"/>
          </p:cNvSpPr>
          <p:nvPr/>
        </p:nvSpPr>
        <p:spPr bwMode="auto">
          <a:xfrm>
            <a:off x="2514600" y="304800"/>
            <a:ext cx="1714500"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historyofwar.org</a:t>
            </a:r>
          </a:p>
        </p:txBody>
      </p:sp>
      <p:sp>
        <p:nvSpPr>
          <p:cNvPr id="16397" name="TextBox 14"/>
          <p:cNvSpPr txBox="1">
            <a:spLocks noChangeArrowheads="1"/>
          </p:cNvSpPr>
          <p:nvPr/>
        </p:nvSpPr>
        <p:spPr bwMode="auto">
          <a:xfrm>
            <a:off x="8301038" y="6488113"/>
            <a:ext cx="842962" cy="369887"/>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SIERRA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itle 1"/>
          <p:cNvSpPr>
            <a:spLocks noGrp="1"/>
          </p:cNvSpPr>
          <p:nvPr>
            <p:ph type="title"/>
          </p:nvPr>
        </p:nvSpPr>
        <p:spPr>
          <a:xfrm>
            <a:off x="914400" y="-65088"/>
            <a:ext cx="8229600" cy="1143001"/>
          </a:xfrm>
        </p:spPr>
        <p:txBody>
          <a:bodyPr/>
          <a:lstStyle/>
          <a:p>
            <a:r>
              <a:rPr lang="en-US" smtClean="0">
                <a:latin typeface="Lucida Calligraphy" pitchFamily="-123" charset="0"/>
              </a:rPr>
              <a:t>The 5 pillars of Faith</a:t>
            </a:r>
          </a:p>
        </p:txBody>
      </p:sp>
      <p:sp>
        <p:nvSpPr>
          <p:cNvPr id="17410" name="TextBox 3"/>
          <p:cNvSpPr txBox="1">
            <a:spLocks noChangeArrowheads="1"/>
          </p:cNvSpPr>
          <p:nvPr/>
        </p:nvSpPr>
        <p:spPr bwMode="auto">
          <a:xfrm>
            <a:off x="0" y="0"/>
            <a:ext cx="809625"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CHLOE</a:t>
            </a:r>
          </a:p>
        </p:txBody>
      </p:sp>
      <p:sp>
        <p:nvSpPr>
          <p:cNvPr id="17411" name="Rectangle 4"/>
          <p:cNvSpPr>
            <a:spLocks noChangeArrowheads="1"/>
          </p:cNvSpPr>
          <p:nvPr/>
        </p:nvSpPr>
        <p:spPr bwMode="auto">
          <a:xfrm>
            <a:off x="0" y="2611438"/>
            <a:ext cx="4572000" cy="4246562"/>
          </a:xfrm>
          <a:prstGeom prst="rect">
            <a:avLst/>
          </a:prstGeom>
          <a:noFill/>
          <a:ln w="9525">
            <a:noFill/>
            <a:miter lim="800000"/>
            <a:headEnd/>
            <a:tailEnd/>
          </a:ln>
        </p:spPr>
        <p:txBody>
          <a:bodyPr>
            <a:prstTxWarp prst="textNoShape">
              <a:avLst/>
            </a:prstTxWarp>
            <a:spAutoFit/>
          </a:bodyPr>
          <a:lstStyle/>
          <a:p>
            <a:r>
              <a:rPr lang="en-US">
                <a:latin typeface="Calibri" pitchFamily="-123" charset="0"/>
              </a:rPr>
              <a:t>1. A Muslim must acknowledge that there is only one god and Muhammad is his prophet.</a:t>
            </a:r>
          </a:p>
          <a:p>
            <a:r>
              <a:rPr lang="en-US">
                <a:latin typeface="Calibri" pitchFamily="-123" charset="0"/>
              </a:rPr>
              <a:t>2. Muslims must pray 5 times a day acknowledging Mecca at dawn, noon, mid-afternoon, dusk and after dark.</a:t>
            </a:r>
          </a:p>
          <a:p>
            <a:r>
              <a:rPr lang="en-US">
                <a:latin typeface="Calibri" pitchFamily="-123" charset="0"/>
              </a:rPr>
              <a:t>3. Every Muslim must pay a Zagat, a tax imposed by Muhammad, to the government.</a:t>
            </a:r>
          </a:p>
          <a:p>
            <a:r>
              <a:rPr lang="en-US">
                <a:latin typeface="Calibri" pitchFamily="-123" charset="0"/>
              </a:rPr>
              <a:t>4. A Muslim must fast for the month of Ramadan. During the fasting month, one must refrain from eating, and drinking, from dawn until sunset.</a:t>
            </a:r>
          </a:p>
          <a:p>
            <a:r>
              <a:rPr lang="en-US">
                <a:latin typeface="Calibri" pitchFamily="-123" charset="0"/>
              </a:rPr>
              <a:t>5. A Muslim must make a pilgrimage to Mecca. Every adult Muslim who is able to do so must make this pilgrimage at least once in their lifetime.</a:t>
            </a:r>
          </a:p>
        </p:txBody>
      </p:sp>
      <p:sp>
        <p:nvSpPr>
          <p:cNvPr id="17412" name="Rectangle 5"/>
          <p:cNvSpPr>
            <a:spLocks noChangeArrowheads="1"/>
          </p:cNvSpPr>
          <p:nvPr/>
        </p:nvSpPr>
        <p:spPr bwMode="auto">
          <a:xfrm>
            <a:off x="0" y="381000"/>
            <a:ext cx="2147888"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prosportstickers.com</a:t>
            </a:r>
          </a:p>
        </p:txBody>
      </p:sp>
      <p:pic>
        <p:nvPicPr>
          <p:cNvPr id="17413" name="Picture 2" descr="https://encrypted-tbn0.gstatic.com/images?q=tbn:ANd9GcQuqpfHz-0lx-uy0SZrjRF924lalgoQzQ5MSdKD15NKzIjg11tq-A"/>
          <p:cNvPicPr>
            <a:picLocks noChangeAspect="1" noChangeArrowheads="1"/>
          </p:cNvPicPr>
          <p:nvPr/>
        </p:nvPicPr>
        <p:blipFill>
          <a:blip r:embed="rId2"/>
          <a:srcRect/>
          <a:stretch>
            <a:fillRect/>
          </a:stretch>
        </p:blipFill>
        <p:spPr bwMode="auto">
          <a:xfrm>
            <a:off x="152400" y="685800"/>
            <a:ext cx="1762125" cy="1762125"/>
          </a:xfrm>
          <a:prstGeom prst="rect">
            <a:avLst/>
          </a:prstGeom>
          <a:noFill/>
          <a:ln w="9525">
            <a:noFill/>
            <a:miter lim="800000"/>
            <a:headEnd/>
            <a:tailEnd/>
          </a:ln>
        </p:spPr>
      </p:pic>
      <p:sp>
        <p:nvSpPr>
          <p:cNvPr id="17414" name="Rectangle 7"/>
          <p:cNvSpPr>
            <a:spLocks noChangeArrowheads="1"/>
          </p:cNvSpPr>
          <p:nvPr/>
        </p:nvSpPr>
        <p:spPr bwMode="auto">
          <a:xfrm>
            <a:off x="6738938" y="1066800"/>
            <a:ext cx="2405062"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elektratig.blogspot.com</a:t>
            </a:r>
          </a:p>
        </p:txBody>
      </p:sp>
      <p:pic>
        <p:nvPicPr>
          <p:cNvPr id="17415" name="Picture 4" descr="https://encrypted-tbn2.gstatic.com/images?q=tbn:ANd9GcTzl1zkyRXpuvDcnHkk_caJklSj4OnOXc6tKqHBnpmOCbaccoMn"/>
          <p:cNvPicPr>
            <a:picLocks noChangeAspect="1" noChangeArrowheads="1"/>
          </p:cNvPicPr>
          <p:nvPr/>
        </p:nvPicPr>
        <p:blipFill>
          <a:blip r:embed="rId3"/>
          <a:srcRect/>
          <a:stretch>
            <a:fillRect/>
          </a:stretch>
        </p:blipFill>
        <p:spPr bwMode="auto">
          <a:xfrm>
            <a:off x="7086600" y="1447800"/>
            <a:ext cx="1743075" cy="2619375"/>
          </a:xfrm>
          <a:prstGeom prst="rect">
            <a:avLst/>
          </a:prstGeom>
          <a:noFill/>
          <a:ln w="9525">
            <a:noFill/>
            <a:miter lim="800000"/>
            <a:headEnd/>
            <a:tailEnd/>
          </a:ln>
        </p:spPr>
      </p:pic>
      <p:sp>
        <p:nvSpPr>
          <p:cNvPr id="17416" name="Rectangle 9"/>
          <p:cNvSpPr>
            <a:spLocks noChangeArrowheads="1"/>
          </p:cNvSpPr>
          <p:nvPr/>
        </p:nvSpPr>
        <p:spPr bwMode="auto">
          <a:xfrm>
            <a:off x="6327775" y="6488113"/>
            <a:ext cx="2816225" cy="369887"/>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ahsanjehangir.blogspot.com</a:t>
            </a:r>
          </a:p>
        </p:txBody>
      </p:sp>
      <p:pic>
        <p:nvPicPr>
          <p:cNvPr id="17417" name="Picture 6" descr="https://encrypted-tbn1.gstatic.com/images?q=tbn:ANd9GcS9GNGdALlaPZmOmzdxPErkbVb-bZS-NW_qauPBg2xS-JjJvhhX"/>
          <p:cNvPicPr>
            <a:picLocks noChangeAspect="1" noChangeArrowheads="1"/>
          </p:cNvPicPr>
          <p:nvPr/>
        </p:nvPicPr>
        <p:blipFill>
          <a:blip r:embed="rId4"/>
          <a:srcRect/>
          <a:stretch>
            <a:fillRect/>
          </a:stretch>
        </p:blipFill>
        <p:spPr bwMode="auto">
          <a:xfrm>
            <a:off x="6524625" y="4724400"/>
            <a:ext cx="2619375" cy="1743075"/>
          </a:xfrm>
          <a:prstGeom prst="rect">
            <a:avLst/>
          </a:prstGeom>
          <a:noFill/>
          <a:ln w="9525">
            <a:noFill/>
            <a:miter lim="800000"/>
            <a:headEnd/>
            <a:tailEnd/>
          </a:ln>
        </p:spPr>
      </p:pic>
      <p:sp>
        <p:nvSpPr>
          <p:cNvPr id="17418" name="Rectangle 11"/>
          <p:cNvSpPr>
            <a:spLocks noChangeArrowheads="1"/>
          </p:cNvSpPr>
          <p:nvPr/>
        </p:nvSpPr>
        <p:spPr bwMode="auto">
          <a:xfrm>
            <a:off x="4191000" y="1447800"/>
            <a:ext cx="2070100"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bostonorganics.com</a:t>
            </a:r>
          </a:p>
        </p:txBody>
      </p:sp>
      <p:pic>
        <p:nvPicPr>
          <p:cNvPr id="17419" name="Picture 8" descr="https://encrypted-tbn2.gstatic.com/images?q=tbn:ANd9GcQ9zY640r0x64oCyemFpgQURTnxraA8ePCaKUwk0OPx35zRBnDh"/>
          <p:cNvPicPr>
            <a:picLocks noChangeAspect="1" noChangeArrowheads="1"/>
          </p:cNvPicPr>
          <p:nvPr/>
        </p:nvPicPr>
        <p:blipFill>
          <a:blip r:embed="rId5"/>
          <a:srcRect/>
          <a:stretch>
            <a:fillRect/>
          </a:stretch>
        </p:blipFill>
        <p:spPr bwMode="auto">
          <a:xfrm>
            <a:off x="4419600" y="1828800"/>
            <a:ext cx="15240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title"/>
          </p:nvPr>
        </p:nvSpPr>
        <p:spPr>
          <a:xfrm>
            <a:off x="-34925" y="0"/>
            <a:ext cx="3352800" cy="1173163"/>
          </a:xfrm>
        </p:spPr>
        <p:txBody>
          <a:bodyPr/>
          <a:lstStyle/>
          <a:p>
            <a:r>
              <a:rPr lang="en-US" smtClean="0"/>
              <a:t>Teachings</a:t>
            </a:r>
          </a:p>
        </p:txBody>
      </p:sp>
      <p:sp>
        <p:nvSpPr>
          <p:cNvPr id="18434" name="TextBox 2"/>
          <p:cNvSpPr txBox="1">
            <a:spLocks noChangeArrowheads="1"/>
          </p:cNvSpPr>
          <p:nvPr/>
        </p:nvSpPr>
        <p:spPr bwMode="auto">
          <a:xfrm>
            <a:off x="8301038" y="0"/>
            <a:ext cx="809625"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CHLOE</a:t>
            </a:r>
          </a:p>
        </p:txBody>
      </p:sp>
      <p:sp>
        <p:nvSpPr>
          <p:cNvPr id="18435" name="Rectangle 3"/>
          <p:cNvSpPr>
            <a:spLocks noChangeArrowheads="1"/>
          </p:cNvSpPr>
          <p:nvPr/>
        </p:nvSpPr>
        <p:spPr bwMode="auto">
          <a:xfrm>
            <a:off x="457200" y="1631950"/>
            <a:ext cx="4572000" cy="1200150"/>
          </a:xfrm>
          <a:prstGeom prst="rect">
            <a:avLst/>
          </a:prstGeom>
          <a:noFill/>
          <a:ln w="9525">
            <a:noFill/>
            <a:miter lim="800000"/>
            <a:headEnd/>
            <a:tailEnd/>
          </a:ln>
        </p:spPr>
        <p:txBody>
          <a:bodyPr>
            <a:prstTxWarp prst="textNoShape">
              <a:avLst/>
            </a:prstTxWarp>
            <a:spAutoFit/>
          </a:bodyPr>
          <a:lstStyle/>
          <a:p>
            <a:r>
              <a:rPr lang="en-US">
                <a:latin typeface="Calibri" pitchFamily="-123" charset="0"/>
              </a:rPr>
              <a:t>Sunnah denotes the practice of Prophet Muhammad  that he taught and practically instituted as a teacher of the sharia and the best example</a:t>
            </a:r>
          </a:p>
        </p:txBody>
      </p:sp>
      <p:sp>
        <p:nvSpPr>
          <p:cNvPr id="18436" name="TextBox 4"/>
          <p:cNvSpPr txBox="1">
            <a:spLocks noChangeArrowheads="1"/>
          </p:cNvSpPr>
          <p:nvPr/>
        </p:nvSpPr>
        <p:spPr bwMode="auto">
          <a:xfrm>
            <a:off x="228600" y="1166813"/>
            <a:ext cx="1277938" cy="523875"/>
          </a:xfrm>
          <a:prstGeom prst="rect">
            <a:avLst/>
          </a:prstGeom>
          <a:noFill/>
          <a:ln w="9525">
            <a:noFill/>
            <a:miter lim="800000"/>
            <a:headEnd/>
            <a:tailEnd/>
          </a:ln>
        </p:spPr>
        <p:txBody>
          <a:bodyPr wrap="none">
            <a:prstTxWarp prst="textNoShape">
              <a:avLst/>
            </a:prstTxWarp>
            <a:spAutoFit/>
          </a:bodyPr>
          <a:lstStyle/>
          <a:p>
            <a:r>
              <a:rPr lang="en-US" sz="2800">
                <a:latin typeface="Calibri" pitchFamily="-123" charset="0"/>
              </a:rPr>
              <a:t>Sunnah</a:t>
            </a:r>
          </a:p>
        </p:txBody>
      </p:sp>
      <p:sp>
        <p:nvSpPr>
          <p:cNvPr id="18437" name="Rectangle 5"/>
          <p:cNvSpPr>
            <a:spLocks noChangeArrowheads="1"/>
          </p:cNvSpPr>
          <p:nvPr/>
        </p:nvSpPr>
        <p:spPr bwMode="auto">
          <a:xfrm>
            <a:off x="450850" y="5105400"/>
            <a:ext cx="4572000" cy="1477963"/>
          </a:xfrm>
          <a:prstGeom prst="rect">
            <a:avLst/>
          </a:prstGeom>
          <a:noFill/>
          <a:ln w="9525">
            <a:noFill/>
            <a:miter lim="800000"/>
            <a:headEnd/>
            <a:tailEnd/>
          </a:ln>
        </p:spPr>
        <p:txBody>
          <a:bodyPr>
            <a:prstTxWarp prst="textNoShape">
              <a:avLst/>
            </a:prstTxWarp>
            <a:spAutoFit/>
          </a:bodyPr>
          <a:lstStyle/>
          <a:p>
            <a:r>
              <a:rPr lang="en-US">
                <a:latin typeface="Calibri" pitchFamily="-123" charset="0"/>
              </a:rPr>
              <a:t>Sharia deals with many topics that are addressed by secular law, including politics, crime and economics, as well as personal matters such as hygiene , diet, prayer, and fasting.</a:t>
            </a:r>
          </a:p>
        </p:txBody>
      </p:sp>
      <p:sp>
        <p:nvSpPr>
          <p:cNvPr id="18438" name="TextBox 6"/>
          <p:cNvSpPr txBox="1">
            <a:spLocks noChangeArrowheads="1"/>
          </p:cNvSpPr>
          <p:nvPr/>
        </p:nvSpPr>
        <p:spPr bwMode="auto">
          <a:xfrm>
            <a:off x="228600" y="4495800"/>
            <a:ext cx="1089025" cy="523875"/>
          </a:xfrm>
          <a:prstGeom prst="rect">
            <a:avLst/>
          </a:prstGeom>
          <a:noFill/>
          <a:ln w="9525">
            <a:noFill/>
            <a:miter lim="800000"/>
            <a:headEnd/>
            <a:tailEnd/>
          </a:ln>
        </p:spPr>
        <p:txBody>
          <a:bodyPr wrap="none">
            <a:prstTxWarp prst="textNoShape">
              <a:avLst/>
            </a:prstTxWarp>
            <a:spAutoFit/>
          </a:bodyPr>
          <a:lstStyle/>
          <a:p>
            <a:r>
              <a:rPr lang="en-US" sz="2800">
                <a:latin typeface="Calibri" pitchFamily="-123" charset="0"/>
              </a:rPr>
              <a:t>Sharia</a:t>
            </a:r>
          </a:p>
        </p:txBody>
      </p:sp>
      <p:sp>
        <p:nvSpPr>
          <p:cNvPr id="18439" name="Rectangle 7"/>
          <p:cNvSpPr>
            <a:spLocks noChangeArrowheads="1"/>
          </p:cNvSpPr>
          <p:nvPr/>
        </p:nvSpPr>
        <p:spPr bwMode="auto">
          <a:xfrm>
            <a:off x="4800600" y="1631950"/>
            <a:ext cx="4343400" cy="2308225"/>
          </a:xfrm>
          <a:prstGeom prst="rect">
            <a:avLst/>
          </a:prstGeom>
          <a:noFill/>
          <a:ln w="9525">
            <a:noFill/>
            <a:miter lim="800000"/>
            <a:headEnd/>
            <a:tailEnd/>
          </a:ln>
        </p:spPr>
        <p:txBody>
          <a:bodyPr>
            <a:prstTxWarp prst="textNoShape">
              <a:avLst/>
            </a:prstTxWarp>
            <a:spAutoFit/>
          </a:bodyPr>
          <a:lstStyle/>
          <a:p>
            <a:r>
              <a:rPr lang="en-US">
                <a:latin typeface="Calibri" pitchFamily="-123" charset="0"/>
              </a:rPr>
              <a:t>Qur'an is the central religious text of Islam, which Muslims believe to be the verbatim word of God .It is regarded widely as the finest piece of literature in the Arabic  language. The Quran is composed of verses that make up 114 chapters of unequal length which are classified either as Meccan or Medinan.</a:t>
            </a:r>
          </a:p>
        </p:txBody>
      </p:sp>
      <p:sp>
        <p:nvSpPr>
          <p:cNvPr id="18440" name="TextBox 8"/>
          <p:cNvSpPr txBox="1">
            <a:spLocks noChangeArrowheads="1"/>
          </p:cNvSpPr>
          <p:nvPr/>
        </p:nvSpPr>
        <p:spPr bwMode="auto">
          <a:xfrm>
            <a:off x="4648200" y="1100138"/>
            <a:ext cx="1181100" cy="522287"/>
          </a:xfrm>
          <a:prstGeom prst="rect">
            <a:avLst/>
          </a:prstGeom>
          <a:noFill/>
          <a:ln w="9525">
            <a:noFill/>
            <a:miter lim="800000"/>
            <a:headEnd/>
            <a:tailEnd/>
          </a:ln>
        </p:spPr>
        <p:txBody>
          <a:bodyPr wrap="none">
            <a:prstTxWarp prst="textNoShape">
              <a:avLst/>
            </a:prstTxWarp>
            <a:spAutoFit/>
          </a:bodyPr>
          <a:lstStyle/>
          <a:p>
            <a:r>
              <a:rPr lang="en-US" sz="2800">
                <a:latin typeface="Calibri" pitchFamily="-123" charset="0"/>
              </a:rPr>
              <a:t>Qur’an</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Title 1"/>
          <p:cNvSpPr>
            <a:spLocks noGrp="1"/>
          </p:cNvSpPr>
          <p:nvPr>
            <p:ph type="title"/>
          </p:nvPr>
        </p:nvSpPr>
        <p:spPr>
          <a:xfrm>
            <a:off x="5735638" y="80963"/>
            <a:ext cx="3408362" cy="576262"/>
          </a:xfrm>
        </p:spPr>
        <p:txBody>
          <a:bodyPr/>
          <a:lstStyle/>
          <a:p>
            <a:r>
              <a:rPr lang="en-US" smtClean="0"/>
              <a:t>Comparisons</a:t>
            </a:r>
          </a:p>
        </p:txBody>
      </p:sp>
      <p:sp>
        <p:nvSpPr>
          <p:cNvPr id="19458" name="TextBox 2"/>
          <p:cNvSpPr txBox="1">
            <a:spLocks noChangeArrowheads="1"/>
          </p:cNvSpPr>
          <p:nvPr/>
        </p:nvSpPr>
        <p:spPr bwMode="auto">
          <a:xfrm>
            <a:off x="0" y="0"/>
            <a:ext cx="669925"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LEAH</a:t>
            </a:r>
          </a:p>
        </p:txBody>
      </p:sp>
      <p:graphicFrame>
        <p:nvGraphicFramePr>
          <p:cNvPr id="5" name="Table 4"/>
          <p:cNvGraphicFramePr>
            <a:graphicFrameLocks noGrp="1"/>
          </p:cNvGraphicFramePr>
          <p:nvPr/>
        </p:nvGraphicFramePr>
        <p:xfrm>
          <a:off x="228600" y="762000"/>
          <a:ext cx="8610600" cy="5803900"/>
        </p:xfrm>
        <a:graphic>
          <a:graphicData uri="http://schemas.openxmlformats.org/drawingml/2006/table">
            <a:tbl>
              <a:tblPr firstRow="1" bandRow="1">
                <a:tableStyleId>{5C22544A-7EE6-4342-B048-85BDC9FD1C3A}</a:tableStyleId>
              </a:tblPr>
              <a:tblGrid>
                <a:gridCol w="2152650"/>
                <a:gridCol w="2152650"/>
                <a:gridCol w="2152650"/>
                <a:gridCol w="2152650"/>
              </a:tblGrid>
              <a:tr h="348492">
                <a:tc>
                  <a:txBody>
                    <a:bodyPr/>
                    <a:lstStyle/>
                    <a:p>
                      <a:endParaRPr lang="en-US" dirty="0"/>
                    </a:p>
                  </a:txBody>
                  <a:tcPr/>
                </a:tc>
                <a:tc>
                  <a:txBody>
                    <a:bodyPr/>
                    <a:lstStyle/>
                    <a:p>
                      <a:r>
                        <a:rPr lang="en-US" dirty="0" smtClean="0"/>
                        <a:t>Islam</a:t>
                      </a:r>
                      <a:endParaRPr lang="en-US" dirty="0"/>
                    </a:p>
                  </a:txBody>
                  <a:tcPr/>
                </a:tc>
                <a:tc>
                  <a:txBody>
                    <a:bodyPr/>
                    <a:lstStyle/>
                    <a:p>
                      <a:r>
                        <a:rPr lang="en-US" dirty="0" smtClean="0"/>
                        <a:t>Judaism</a:t>
                      </a:r>
                      <a:endParaRPr lang="en-US" dirty="0"/>
                    </a:p>
                  </a:txBody>
                  <a:tcPr/>
                </a:tc>
                <a:tc>
                  <a:txBody>
                    <a:bodyPr/>
                    <a:lstStyle/>
                    <a:p>
                      <a:r>
                        <a:rPr lang="en-US" dirty="0" smtClean="0"/>
                        <a:t>Christianity</a:t>
                      </a:r>
                      <a:endParaRPr lang="en-US" dirty="0"/>
                    </a:p>
                  </a:txBody>
                  <a:tcPr/>
                </a:tc>
              </a:tr>
              <a:tr h="348492">
                <a:tc>
                  <a:txBody>
                    <a:bodyPr/>
                    <a:lstStyle/>
                    <a:p>
                      <a:pPr algn="l"/>
                      <a:r>
                        <a:rPr lang="en-US" dirty="0"/>
                        <a:t>adherents called </a:t>
                      </a:r>
                    </a:p>
                  </a:txBody>
                  <a:tcPr anchor="ctr"/>
                </a:tc>
                <a:tc>
                  <a:txBody>
                    <a:bodyPr/>
                    <a:lstStyle/>
                    <a:p>
                      <a:pPr algn="ctr"/>
                      <a:r>
                        <a:rPr lang="en-US"/>
                        <a:t>Muslims</a:t>
                      </a:r>
                    </a:p>
                  </a:txBody>
                  <a:tcPr anchor="ctr"/>
                </a:tc>
                <a:tc>
                  <a:txBody>
                    <a:bodyPr/>
                    <a:lstStyle/>
                    <a:p>
                      <a:pPr algn="ctr"/>
                      <a:r>
                        <a:rPr lang="en-US"/>
                        <a:t>Jews</a:t>
                      </a:r>
                    </a:p>
                  </a:txBody>
                  <a:tcPr anchor="ctr"/>
                </a:tc>
                <a:tc>
                  <a:txBody>
                    <a:bodyPr/>
                    <a:lstStyle/>
                    <a:p>
                      <a:pPr algn="ctr"/>
                      <a:r>
                        <a:rPr lang="en-US"/>
                        <a:t>Christians</a:t>
                      </a:r>
                    </a:p>
                  </a:txBody>
                  <a:tcPr anchor="ctr"/>
                </a:tc>
              </a:tr>
              <a:tr h="348492">
                <a:tc>
                  <a:txBody>
                    <a:bodyPr/>
                    <a:lstStyle/>
                    <a:p>
                      <a:pPr algn="l"/>
                      <a:r>
                        <a:rPr lang="en-US"/>
                        <a:t>current adherents </a:t>
                      </a:r>
                    </a:p>
                  </a:txBody>
                  <a:tcPr anchor="ctr"/>
                </a:tc>
                <a:tc>
                  <a:txBody>
                    <a:bodyPr/>
                    <a:lstStyle/>
                    <a:p>
                      <a:pPr algn="ctr"/>
                      <a:r>
                        <a:rPr lang="en-US"/>
                        <a:t>1.3 billion </a:t>
                      </a:r>
                    </a:p>
                  </a:txBody>
                  <a:tcPr anchor="ctr"/>
                </a:tc>
                <a:tc>
                  <a:txBody>
                    <a:bodyPr/>
                    <a:lstStyle/>
                    <a:p>
                      <a:pPr algn="ctr"/>
                      <a:r>
                        <a:rPr lang="en-US"/>
                        <a:t>14 million </a:t>
                      </a:r>
                    </a:p>
                  </a:txBody>
                  <a:tcPr anchor="ctr"/>
                </a:tc>
                <a:tc>
                  <a:txBody>
                    <a:bodyPr/>
                    <a:lstStyle/>
                    <a:p>
                      <a:pPr algn="ctr"/>
                      <a:r>
                        <a:rPr lang="en-US"/>
                        <a:t>2 billion </a:t>
                      </a:r>
                    </a:p>
                  </a:txBody>
                  <a:tcPr anchor="ctr"/>
                </a:tc>
              </a:tr>
              <a:tr h="348492">
                <a:tc>
                  <a:txBody>
                    <a:bodyPr/>
                    <a:lstStyle/>
                    <a:p>
                      <a:pPr algn="l"/>
                      <a:r>
                        <a:rPr lang="en-US"/>
                        <a:t>current size rank </a:t>
                      </a:r>
                    </a:p>
                  </a:txBody>
                  <a:tcPr anchor="ctr"/>
                </a:tc>
                <a:tc>
                  <a:txBody>
                    <a:bodyPr/>
                    <a:lstStyle/>
                    <a:p>
                      <a:pPr algn="ctr"/>
                      <a:r>
                        <a:rPr lang="en-US"/>
                        <a:t>2nd largest</a:t>
                      </a:r>
                    </a:p>
                  </a:txBody>
                  <a:tcPr anchor="ctr"/>
                </a:tc>
                <a:tc>
                  <a:txBody>
                    <a:bodyPr/>
                    <a:lstStyle/>
                    <a:p>
                      <a:pPr algn="ctr"/>
                      <a:r>
                        <a:rPr lang="en-US"/>
                        <a:t>12th largest </a:t>
                      </a:r>
                    </a:p>
                  </a:txBody>
                  <a:tcPr anchor="ctr"/>
                </a:tc>
                <a:tc>
                  <a:txBody>
                    <a:bodyPr/>
                    <a:lstStyle/>
                    <a:p>
                      <a:pPr algn="ctr"/>
                      <a:r>
                        <a:rPr lang="en-US"/>
                        <a:t>largest</a:t>
                      </a:r>
                    </a:p>
                  </a:txBody>
                  <a:tcPr anchor="ctr"/>
                </a:tc>
              </a:tr>
              <a:tr h="683712">
                <a:tc>
                  <a:txBody>
                    <a:bodyPr/>
                    <a:lstStyle/>
                    <a:p>
                      <a:r>
                        <a:rPr lang="en-US"/>
                        <a:t>major concentration </a:t>
                      </a:r>
                    </a:p>
                  </a:txBody>
                  <a:tcPr anchor="ctr"/>
                </a:tc>
                <a:tc>
                  <a:txBody>
                    <a:bodyPr/>
                    <a:lstStyle/>
                    <a:p>
                      <a:pPr algn="ctr"/>
                      <a:r>
                        <a:rPr lang="en-US"/>
                        <a:t>Middle East, Southeast Asia </a:t>
                      </a:r>
                    </a:p>
                  </a:txBody>
                  <a:tcPr anchor="ctr"/>
                </a:tc>
                <a:tc>
                  <a:txBody>
                    <a:bodyPr/>
                    <a:lstStyle/>
                    <a:p>
                      <a:pPr algn="ctr"/>
                      <a:r>
                        <a:rPr lang="en-US"/>
                        <a:t>Israel, Europe, USA </a:t>
                      </a:r>
                    </a:p>
                  </a:txBody>
                  <a:tcPr anchor="ctr"/>
                </a:tc>
                <a:tc>
                  <a:txBody>
                    <a:bodyPr/>
                    <a:lstStyle/>
                    <a:p>
                      <a:pPr algn="ctr"/>
                      <a:r>
                        <a:rPr lang="en-US" dirty="0"/>
                        <a:t>Europe, North and South America, </a:t>
                      </a:r>
                    </a:p>
                  </a:txBody>
                  <a:tcPr anchor="ctr"/>
                </a:tc>
              </a:tr>
              <a:tr h="609861">
                <a:tc>
                  <a:txBody>
                    <a:bodyPr/>
                    <a:lstStyle/>
                    <a:p>
                      <a:r>
                        <a:rPr lang="en-US"/>
                        <a:t>sacred text </a:t>
                      </a:r>
                    </a:p>
                  </a:txBody>
                  <a:tcPr anchor="ctr"/>
                </a:tc>
                <a:tc>
                  <a:txBody>
                    <a:bodyPr/>
                    <a:lstStyle/>
                    <a:p>
                      <a:pPr algn="ctr"/>
                      <a:r>
                        <a:rPr lang="en-US"/>
                        <a:t>Qur'an (Koran) </a:t>
                      </a:r>
                    </a:p>
                  </a:txBody>
                  <a:tcPr anchor="ctr"/>
                </a:tc>
                <a:tc>
                  <a:txBody>
                    <a:bodyPr/>
                    <a:lstStyle/>
                    <a:p>
                      <a:pPr algn="ctr"/>
                      <a:r>
                        <a:rPr lang="en-US"/>
                        <a:t>Bible</a:t>
                      </a:r>
                    </a:p>
                  </a:txBody>
                  <a:tcPr anchor="ctr"/>
                </a:tc>
                <a:tc>
                  <a:txBody>
                    <a:bodyPr/>
                    <a:lstStyle/>
                    <a:p>
                      <a:pPr algn="ctr"/>
                      <a:r>
                        <a:rPr lang="en-US"/>
                        <a:t>Bible (Jewish Bible + New Testament) </a:t>
                      </a:r>
                    </a:p>
                  </a:txBody>
                  <a:tcPr anchor="ctr"/>
                </a:tc>
              </a:tr>
              <a:tr h="609861">
                <a:tc>
                  <a:txBody>
                    <a:bodyPr/>
                    <a:lstStyle/>
                    <a:p>
                      <a:r>
                        <a:rPr lang="en-US"/>
                        <a:t>other written authority </a:t>
                      </a:r>
                    </a:p>
                  </a:txBody>
                  <a:tcPr anchor="ctr"/>
                </a:tc>
                <a:tc>
                  <a:txBody>
                    <a:bodyPr/>
                    <a:lstStyle/>
                    <a:p>
                      <a:pPr algn="ctr"/>
                      <a:r>
                        <a:rPr lang="en-US"/>
                        <a:t>Hadith</a:t>
                      </a:r>
                    </a:p>
                  </a:txBody>
                  <a:tcPr anchor="ctr"/>
                </a:tc>
                <a:tc>
                  <a:txBody>
                    <a:bodyPr/>
                    <a:lstStyle/>
                    <a:p>
                      <a:pPr algn="ctr"/>
                      <a:r>
                        <a:rPr lang="en-US"/>
                        <a:t>Talmud, Midrash, Responsa </a:t>
                      </a:r>
                    </a:p>
                  </a:txBody>
                  <a:tcPr anchor="ctr"/>
                </a:tc>
                <a:tc>
                  <a:txBody>
                    <a:bodyPr/>
                    <a:lstStyle/>
                    <a:p>
                      <a:pPr algn="ctr"/>
                      <a:r>
                        <a:rPr lang="en-US" dirty="0"/>
                        <a:t>church fathers, church councils, </a:t>
                      </a:r>
                    </a:p>
                  </a:txBody>
                  <a:tcPr anchor="ctr"/>
                </a:tc>
              </a:tr>
              <a:tr h="348492">
                <a:tc>
                  <a:txBody>
                    <a:bodyPr/>
                    <a:lstStyle/>
                    <a:p>
                      <a:r>
                        <a:rPr lang="en-US"/>
                        <a:t>religious law </a:t>
                      </a:r>
                    </a:p>
                  </a:txBody>
                  <a:tcPr anchor="ctr"/>
                </a:tc>
                <a:tc>
                  <a:txBody>
                    <a:bodyPr/>
                    <a:lstStyle/>
                    <a:p>
                      <a:pPr algn="ctr"/>
                      <a:r>
                        <a:rPr lang="en-US"/>
                        <a:t>Sharia </a:t>
                      </a:r>
                    </a:p>
                  </a:txBody>
                  <a:tcPr anchor="ctr"/>
                </a:tc>
                <a:tc>
                  <a:txBody>
                    <a:bodyPr/>
                    <a:lstStyle/>
                    <a:p>
                      <a:pPr algn="ctr"/>
                      <a:r>
                        <a:rPr lang="en-US"/>
                        <a:t>Halakhah</a:t>
                      </a:r>
                    </a:p>
                  </a:txBody>
                  <a:tcPr anchor="ctr"/>
                </a:tc>
                <a:tc>
                  <a:txBody>
                    <a:bodyPr/>
                    <a:lstStyle/>
                    <a:p>
                      <a:pPr algn="ctr"/>
                      <a:r>
                        <a:rPr lang="en-US"/>
                        <a:t>Canon Law </a:t>
                      </a:r>
                    </a:p>
                  </a:txBody>
                  <a:tcPr anchor="ctr"/>
                </a:tc>
              </a:tr>
              <a:tr h="609861">
                <a:tc>
                  <a:txBody>
                    <a:bodyPr/>
                    <a:lstStyle/>
                    <a:p>
                      <a:r>
                        <a:rPr lang="en-US"/>
                        <a:t>clergy</a:t>
                      </a:r>
                    </a:p>
                  </a:txBody>
                  <a:tcPr anchor="ctr"/>
                </a:tc>
                <a:tc>
                  <a:txBody>
                    <a:bodyPr/>
                    <a:lstStyle/>
                    <a:p>
                      <a:pPr algn="ctr"/>
                      <a:r>
                        <a:rPr lang="en-US"/>
                        <a:t>imams </a:t>
                      </a:r>
                    </a:p>
                  </a:txBody>
                  <a:tcPr anchor="ctr"/>
                </a:tc>
                <a:tc>
                  <a:txBody>
                    <a:bodyPr/>
                    <a:lstStyle/>
                    <a:p>
                      <a:pPr algn="ctr"/>
                      <a:r>
                        <a:rPr lang="en-US"/>
                        <a:t>rabbis</a:t>
                      </a:r>
                    </a:p>
                  </a:txBody>
                  <a:tcPr anchor="ctr"/>
                </a:tc>
                <a:tc>
                  <a:txBody>
                    <a:bodyPr/>
                    <a:lstStyle/>
                    <a:p>
                      <a:pPr algn="ctr"/>
                      <a:r>
                        <a:rPr lang="en-US"/>
                        <a:t>priests, ministers, pastors, bishops</a:t>
                      </a:r>
                    </a:p>
                  </a:txBody>
                  <a:tcPr anchor="ctr"/>
                </a:tc>
              </a:tr>
              <a:tr h="609861">
                <a:tc>
                  <a:txBody>
                    <a:bodyPr/>
                    <a:lstStyle/>
                    <a:p>
                      <a:r>
                        <a:rPr lang="en-US"/>
                        <a:t>house of worship </a:t>
                      </a:r>
                    </a:p>
                  </a:txBody>
                  <a:tcPr anchor="ctr"/>
                </a:tc>
                <a:tc>
                  <a:txBody>
                    <a:bodyPr/>
                    <a:lstStyle/>
                    <a:p>
                      <a:pPr algn="ctr"/>
                      <a:r>
                        <a:rPr lang="en-US"/>
                        <a:t>mosque</a:t>
                      </a:r>
                    </a:p>
                  </a:txBody>
                  <a:tcPr anchor="ctr"/>
                </a:tc>
                <a:tc>
                  <a:txBody>
                    <a:bodyPr/>
                    <a:lstStyle/>
                    <a:p>
                      <a:pPr algn="ctr"/>
                      <a:r>
                        <a:rPr lang="en-US"/>
                        <a:t>synagogue</a:t>
                      </a:r>
                    </a:p>
                  </a:txBody>
                  <a:tcPr anchor="ctr"/>
                </a:tc>
                <a:tc>
                  <a:txBody>
                    <a:bodyPr/>
                    <a:lstStyle/>
                    <a:p>
                      <a:pPr algn="ctr"/>
                      <a:r>
                        <a:rPr lang="en-US"/>
                        <a:t>church, chapel, cathedral </a:t>
                      </a:r>
                    </a:p>
                  </a:txBody>
                  <a:tcPr anchor="ctr"/>
                </a:tc>
              </a:tr>
              <a:tr h="348492">
                <a:tc>
                  <a:txBody>
                    <a:bodyPr/>
                    <a:lstStyle/>
                    <a:p>
                      <a:r>
                        <a:rPr lang="en-US"/>
                        <a:t>main day of worship </a:t>
                      </a:r>
                    </a:p>
                  </a:txBody>
                  <a:tcPr anchor="ctr"/>
                </a:tc>
                <a:tc>
                  <a:txBody>
                    <a:bodyPr/>
                    <a:lstStyle/>
                    <a:p>
                      <a:pPr algn="ctr"/>
                      <a:r>
                        <a:rPr lang="en-US"/>
                        <a:t>Friday</a:t>
                      </a:r>
                    </a:p>
                  </a:txBody>
                  <a:tcPr anchor="ctr"/>
                </a:tc>
                <a:tc>
                  <a:txBody>
                    <a:bodyPr/>
                    <a:lstStyle/>
                    <a:p>
                      <a:pPr algn="ctr"/>
                      <a:r>
                        <a:rPr lang="en-US"/>
                        <a:t>Saturday</a:t>
                      </a:r>
                    </a:p>
                  </a:txBody>
                  <a:tcPr anchor="ctr"/>
                </a:tc>
                <a:tc>
                  <a:txBody>
                    <a:bodyPr/>
                    <a:lstStyle/>
                    <a:p>
                      <a:pPr algn="ctr"/>
                      <a:r>
                        <a:rPr lang="en-US"/>
                        <a:t>Sunday</a:t>
                      </a:r>
                    </a:p>
                  </a:txBody>
                  <a:tcPr anchor="ctr"/>
                </a:tc>
              </a:tr>
              <a:tr h="348492">
                <a:tc>
                  <a:txBody>
                    <a:bodyPr/>
                    <a:lstStyle/>
                    <a:p>
                      <a:r>
                        <a:rPr lang="en-US"/>
                        <a:t>church and state </a:t>
                      </a:r>
                    </a:p>
                  </a:txBody>
                  <a:tcPr anchor="ctr"/>
                </a:tc>
                <a:tc>
                  <a:txBody>
                    <a:bodyPr/>
                    <a:lstStyle/>
                    <a:p>
                      <a:pPr algn="ctr"/>
                      <a:r>
                        <a:rPr lang="en-US" dirty="0"/>
                        <a:t>integrated</a:t>
                      </a:r>
                    </a:p>
                  </a:txBody>
                  <a:tcPr anchor="ctr"/>
                </a:tc>
                <a:tc>
                  <a:txBody>
                    <a:bodyPr/>
                    <a:lstStyle/>
                    <a:p>
                      <a:pPr algn="ctr"/>
                      <a:r>
                        <a:rPr lang="en-US"/>
                        <a:t>separate </a:t>
                      </a:r>
                    </a:p>
                  </a:txBody>
                  <a:tcPr anchor="ctr"/>
                </a:tc>
                <a:tc>
                  <a:txBody>
                    <a:bodyPr/>
                    <a:lstStyle/>
                    <a:p>
                      <a:pPr algn="ctr"/>
                      <a:r>
                        <a:rPr lang="en-US" dirty="0"/>
                        <a:t>separate</a:t>
                      </a:r>
                    </a:p>
                  </a:txBody>
                  <a:tcPr anchor="ctr"/>
                </a:tc>
              </a:tr>
            </a:tbl>
          </a:graphicData>
        </a:graphic>
      </p:graphicFrame>
      <p:sp>
        <p:nvSpPr>
          <p:cNvPr id="19526" name="Rectangle 6"/>
          <p:cNvSpPr>
            <a:spLocks noChangeArrowheads="1"/>
          </p:cNvSpPr>
          <p:nvPr/>
        </p:nvSpPr>
        <p:spPr bwMode="auto">
          <a:xfrm>
            <a:off x="6350" y="417513"/>
            <a:ext cx="6400800" cy="338137"/>
          </a:xfrm>
          <a:prstGeom prst="rect">
            <a:avLst/>
          </a:prstGeom>
          <a:noFill/>
          <a:ln w="9525">
            <a:noFill/>
            <a:miter lim="800000"/>
            <a:headEnd/>
            <a:tailEnd/>
          </a:ln>
        </p:spPr>
        <p:txBody>
          <a:bodyPr>
            <a:prstTxWarp prst="textNoShape">
              <a:avLst/>
            </a:prstTxWarp>
            <a:spAutoFit/>
          </a:bodyPr>
          <a:lstStyle/>
          <a:p>
            <a:r>
              <a:rPr lang="en-US" sz="1600">
                <a:solidFill>
                  <a:schemeClr val="accent1"/>
                </a:solidFill>
                <a:latin typeface="Calibri" pitchFamily="-123" charset="0"/>
              </a:rPr>
              <a:t>http://www.religionfacts.com/islam/comparison_charts/islam_judaism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title"/>
          </p:nvPr>
        </p:nvSpPr>
        <p:spPr>
          <a:xfrm>
            <a:off x="5807075" y="5715000"/>
            <a:ext cx="2667000" cy="806450"/>
          </a:xfrm>
        </p:spPr>
        <p:txBody>
          <a:bodyPr/>
          <a:lstStyle/>
          <a:p>
            <a:r>
              <a:rPr lang="en-US" sz="3600" smtClean="0">
                <a:latin typeface="Lucida Calligraphy" pitchFamily="-123" charset="0"/>
              </a:rPr>
              <a:t>Empires</a:t>
            </a:r>
            <a:endParaRPr lang="en-US" smtClean="0">
              <a:latin typeface="Lucida Calligraphy" pitchFamily="-123" charset="0"/>
            </a:endParaRPr>
          </a:p>
        </p:txBody>
      </p:sp>
      <p:sp>
        <p:nvSpPr>
          <p:cNvPr id="20482" name="TextBox 3"/>
          <p:cNvSpPr txBox="1">
            <a:spLocks noChangeArrowheads="1"/>
          </p:cNvSpPr>
          <p:nvPr/>
        </p:nvSpPr>
        <p:spPr bwMode="auto">
          <a:xfrm>
            <a:off x="8474075" y="0"/>
            <a:ext cx="669925"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LEAH</a:t>
            </a:r>
          </a:p>
        </p:txBody>
      </p:sp>
      <p:sp>
        <p:nvSpPr>
          <p:cNvPr id="20483" name="Rectangle 4"/>
          <p:cNvSpPr>
            <a:spLocks noChangeArrowheads="1"/>
          </p:cNvSpPr>
          <p:nvPr/>
        </p:nvSpPr>
        <p:spPr bwMode="auto">
          <a:xfrm>
            <a:off x="-26988" y="-14288"/>
            <a:ext cx="4294188" cy="6772276"/>
          </a:xfrm>
          <a:prstGeom prst="rect">
            <a:avLst/>
          </a:prstGeom>
          <a:noFill/>
          <a:ln w="9525">
            <a:noFill/>
            <a:miter lim="800000"/>
            <a:headEnd/>
            <a:tailEnd/>
          </a:ln>
        </p:spPr>
        <p:txBody>
          <a:bodyPr>
            <a:prstTxWarp prst="textNoShape">
              <a:avLst/>
            </a:prstTxWarp>
            <a:spAutoFit/>
          </a:bodyPr>
          <a:lstStyle/>
          <a:p>
            <a:r>
              <a:rPr lang="en-US" sz="1400">
                <a:latin typeface="Calibri" pitchFamily="-123" charset="0"/>
              </a:rPr>
              <a:t>Ottoman’s:</a:t>
            </a:r>
          </a:p>
          <a:p>
            <a:endParaRPr lang="en-US" sz="1400">
              <a:latin typeface="Calibri" pitchFamily="-123" charset="0"/>
            </a:endParaRPr>
          </a:p>
          <a:p>
            <a:r>
              <a:rPr lang="en-US" sz="1400">
                <a:latin typeface="Calibri" pitchFamily="-123" charset="0"/>
              </a:rPr>
              <a:t>G: It was very large, spanned from the Balkans through Turkey, through the middle East and into much of North Africa, It was desert mixed with a lot of mountain</a:t>
            </a:r>
          </a:p>
          <a:p>
            <a:r>
              <a:rPr lang="en-US" sz="1400">
                <a:latin typeface="Calibri" pitchFamily="-123" charset="0"/>
              </a:rPr>
              <a:t>ranges in turkey and the Balkans... and the whole coast of these places bordered the Mediterranean.</a:t>
            </a:r>
          </a:p>
          <a:p>
            <a:endParaRPr lang="en-US" sz="1400">
              <a:latin typeface="Calibri" pitchFamily="-123" charset="0"/>
            </a:endParaRPr>
          </a:p>
          <a:p>
            <a:r>
              <a:rPr lang="en-US" sz="1400">
                <a:latin typeface="Calibri" pitchFamily="-123" charset="0"/>
              </a:rPr>
              <a:t>R: The Ottoman system had three court systems, one for muslims, one for non-muslims and one for trade court.</a:t>
            </a:r>
          </a:p>
          <a:p>
            <a:endParaRPr lang="en-US" sz="1400">
              <a:latin typeface="Calibri" pitchFamily="-123" charset="0"/>
            </a:endParaRPr>
          </a:p>
          <a:p>
            <a:r>
              <a:rPr lang="en-US" sz="1400">
                <a:latin typeface="Calibri" pitchFamily="-123" charset="0"/>
              </a:rPr>
              <a:t>A: They found a way to be able to expand very quickly and easily ( I couldn’t find anything)</a:t>
            </a:r>
          </a:p>
          <a:p>
            <a:endParaRPr lang="en-US" sz="1400">
              <a:latin typeface="Calibri" pitchFamily="-123" charset="0"/>
            </a:endParaRPr>
          </a:p>
          <a:p>
            <a:r>
              <a:rPr lang="en-US" sz="1400">
                <a:latin typeface="Calibri" pitchFamily="-123" charset="0"/>
              </a:rPr>
              <a:t>P: At the very top of the pyramidal societal structure was the Sultan,</a:t>
            </a:r>
          </a:p>
          <a:p>
            <a:r>
              <a:rPr lang="en-US" sz="1400">
                <a:latin typeface="Calibri" pitchFamily="-123" charset="0"/>
              </a:rPr>
              <a:t>absolute commander of all. A step below the Sultan were a small group of wealthy, esteemed leaders,</a:t>
            </a:r>
          </a:p>
          <a:p>
            <a:r>
              <a:rPr lang="en-US" sz="1400">
                <a:latin typeface="Calibri" pitchFamily="-123" charset="0"/>
              </a:rPr>
              <a:t>their main duties of this select little group were to</a:t>
            </a:r>
          </a:p>
          <a:p>
            <a:r>
              <a:rPr lang="en-US" sz="1400">
                <a:latin typeface="Calibri" pitchFamily="-123" charset="0"/>
              </a:rPr>
              <a:t>protect and enlarge the financial assets of the state.</a:t>
            </a:r>
          </a:p>
          <a:p>
            <a:endParaRPr lang="en-US" sz="1400">
              <a:latin typeface="Calibri" pitchFamily="-123" charset="0"/>
            </a:endParaRPr>
          </a:p>
          <a:p>
            <a:r>
              <a:rPr lang="en-US" sz="1400">
                <a:latin typeface="Calibri" pitchFamily="-123" charset="0"/>
              </a:rPr>
              <a:t>E: The economic history covers the period 1299-1923. It was split to 2 era’s. The first is the classic era enlargement. The Second period was the reformation era</a:t>
            </a:r>
          </a:p>
          <a:p>
            <a:endParaRPr lang="en-US" sz="1400">
              <a:latin typeface="Calibri" pitchFamily="-123" charset="0"/>
            </a:endParaRPr>
          </a:p>
          <a:p>
            <a:r>
              <a:rPr lang="en-US" sz="1400">
                <a:latin typeface="Calibri" pitchFamily="-123" charset="0"/>
              </a:rPr>
              <a:t>S: The basic division in Ottoman society was the traditional Middle Eastern distinction between a small ruling class of Ottomans and a large mass of subjects called</a:t>
            </a:r>
          </a:p>
          <a:p>
            <a:r>
              <a:rPr lang="en-US" sz="1400">
                <a:latin typeface="Calibri" pitchFamily="-123" charset="0"/>
              </a:rPr>
              <a:t>rayas.</a:t>
            </a:r>
          </a:p>
        </p:txBody>
      </p:sp>
      <p:sp>
        <p:nvSpPr>
          <p:cNvPr id="20484" name="Rectangle 5"/>
          <p:cNvSpPr>
            <a:spLocks noChangeArrowheads="1"/>
          </p:cNvSpPr>
          <p:nvPr/>
        </p:nvSpPr>
        <p:spPr bwMode="auto">
          <a:xfrm>
            <a:off x="4572000" y="-14288"/>
            <a:ext cx="4572000" cy="5264151"/>
          </a:xfrm>
          <a:prstGeom prst="rect">
            <a:avLst/>
          </a:prstGeom>
          <a:noFill/>
          <a:ln w="9525">
            <a:noFill/>
            <a:miter lim="800000"/>
            <a:headEnd/>
            <a:tailEnd/>
          </a:ln>
        </p:spPr>
        <p:txBody>
          <a:bodyPr>
            <a:prstTxWarp prst="textNoShape">
              <a:avLst/>
            </a:prstTxWarp>
            <a:spAutoFit/>
          </a:bodyPr>
          <a:lstStyle/>
          <a:p>
            <a:r>
              <a:rPr lang="en-US" sz="1400">
                <a:latin typeface="Calibri" pitchFamily="-123" charset="0"/>
              </a:rPr>
              <a:t>Safavid:</a:t>
            </a:r>
          </a:p>
          <a:p>
            <a:endParaRPr lang="en-US" sz="1400">
              <a:latin typeface="Calibri" pitchFamily="-123" charset="0"/>
            </a:endParaRPr>
          </a:p>
          <a:p>
            <a:r>
              <a:rPr lang="en-US" sz="1400">
                <a:latin typeface="Calibri" pitchFamily="-123" charset="0"/>
              </a:rPr>
              <a:t>G: The Safavid Empire expands from the Caspian Sea, Arabian Sea, to the Persian Gulf.</a:t>
            </a:r>
          </a:p>
          <a:p>
            <a:endParaRPr lang="en-US" sz="1400">
              <a:latin typeface="Calibri" pitchFamily="-123" charset="0"/>
            </a:endParaRPr>
          </a:p>
          <a:p>
            <a:r>
              <a:rPr lang="en-US" sz="1400">
                <a:latin typeface="Calibri" pitchFamily="-123" charset="0"/>
              </a:rPr>
              <a:t>R: It was all other religions, and forms of Islam were suppressed</a:t>
            </a:r>
          </a:p>
          <a:p>
            <a:endParaRPr lang="en-US" sz="1400">
              <a:latin typeface="Calibri" pitchFamily="-123" charset="0"/>
            </a:endParaRPr>
          </a:p>
          <a:p>
            <a:r>
              <a:rPr lang="en-US" sz="1400">
                <a:latin typeface="Calibri" pitchFamily="-123" charset="0"/>
              </a:rPr>
              <a:t>A: Safavid ruled one of the greatest Persian empires, marking one of the most important turning points in history of islam.</a:t>
            </a:r>
          </a:p>
          <a:p>
            <a:endParaRPr lang="en-US" sz="1400">
              <a:latin typeface="Calibri" pitchFamily="-123" charset="0"/>
            </a:endParaRPr>
          </a:p>
          <a:p>
            <a:r>
              <a:rPr lang="en-US" sz="1400">
                <a:latin typeface="Calibri" pitchFamily="-123" charset="0"/>
              </a:rPr>
              <a:t>P: The political system was organized into a shape like a pyramid: Shah (top), bureaucracy and landed class (Middle), Common people (bottom)</a:t>
            </a:r>
          </a:p>
          <a:p>
            <a:endParaRPr lang="en-US" sz="1400">
              <a:latin typeface="Calibri" pitchFamily="-123" charset="0"/>
            </a:endParaRPr>
          </a:p>
          <a:p>
            <a:r>
              <a:rPr lang="en-US" sz="1400">
                <a:latin typeface="Calibri" pitchFamily="-123" charset="0"/>
              </a:rPr>
              <a:t>E: What fueled the growth of Safavid economy was Iran's position between the burgeoning civilizations of Europe to its west and India and Islamic</a:t>
            </a:r>
          </a:p>
          <a:p>
            <a:r>
              <a:rPr lang="en-US" sz="1400">
                <a:latin typeface="Calibri" pitchFamily="-123" charset="0"/>
              </a:rPr>
              <a:t>Central Asia to its east and north.</a:t>
            </a:r>
          </a:p>
          <a:p>
            <a:endParaRPr lang="en-US" sz="1400">
              <a:latin typeface="Calibri" pitchFamily="-123" charset="0"/>
            </a:endParaRPr>
          </a:p>
          <a:p>
            <a:r>
              <a:rPr lang="en-US" sz="1400">
                <a:latin typeface="Calibri" pitchFamily="-123" charset="0"/>
              </a:rPr>
              <a:t>S: The Safavid Empire lasted from 1501-1722, it covered all of Iran, and parts of Turkey and Georgia. The Safavid Empire was a theocracy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Title 1"/>
          <p:cNvSpPr>
            <a:spLocks noGrp="1"/>
          </p:cNvSpPr>
          <p:nvPr>
            <p:ph type="title"/>
          </p:nvPr>
        </p:nvSpPr>
        <p:spPr>
          <a:xfrm>
            <a:off x="0" y="5795963"/>
            <a:ext cx="4953000" cy="868362"/>
          </a:xfrm>
        </p:spPr>
        <p:txBody>
          <a:bodyPr/>
          <a:lstStyle/>
          <a:p>
            <a:r>
              <a:rPr lang="en-US" smtClean="0"/>
              <a:t>Empires (continued)</a:t>
            </a:r>
          </a:p>
        </p:txBody>
      </p:sp>
      <p:sp>
        <p:nvSpPr>
          <p:cNvPr id="21506" name="Rectangle 2"/>
          <p:cNvSpPr>
            <a:spLocks noChangeArrowheads="1"/>
          </p:cNvSpPr>
          <p:nvPr/>
        </p:nvSpPr>
        <p:spPr bwMode="auto">
          <a:xfrm>
            <a:off x="228600" y="44450"/>
            <a:ext cx="5867400" cy="5508625"/>
          </a:xfrm>
          <a:prstGeom prst="rect">
            <a:avLst/>
          </a:prstGeom>
          <a:noFill/>
          <a:ln w="9525">
            <a:noFill/>
            <a:miter lim="800000"/>
            <a:headEnd/>
            <a:tailEnd/>
          </a:ln>
        </p:spPr>
        <p:txBody>
          <a:bodyPr>
            <a:prstTxWarp prst="textNoShape">
              <a:avLst/>
            </a:prstTxWarp>
            <a:spAutoFit/>
          </a:bodyPr>
          <a:lstStyle/>
          <a:p>
            <a:pPr algn="ctr"/>
            <a:r>
              <a:rPr lang="en-US" sz="1600">
                <a:latin typeface="Calibri" pitchFamily="-123" charset="0"/>
              </a:rPr>
              <a:t>Mughal:</a:t>
            </a:r>
          </a:p>
          <a:p>
            <a:pPr algn="ctr"/>
            <a:endParaRPr lang="en-US" sz="1600">
              <a:latin typeface="Calibri" pitchFamily="-123" charset="0"/>
            </a:endParaRPr>
          </a:p>
          <a:p>
            <a:pPr algn="ctr"/>
            <a:r>
              <a:rPr lang="en-US" sz="1600">
                <a:latin typeface="Calibri" pitchFamily="-123" charset="0"/>
              </a:rPr>
              <a:t>G: The Empire extended from Bengal to Balochistan (east to west) and Kashmir (north) and Kaveri (south). That territory the Mughal ruled was over 1.2</a:t>
            </a:r>
          </a:p>
          <a:p>
            <a:pPr algn="ctr"/>
            <a:endParaRPr lang="en-US" sz="1600">
              <a:latin typeface="Calibri" pitchFamily="-123" charset="0"/>
            </a:endParaRPr>
          </a:p>
          <a:p>
            <a:pPr algn="ctr"/>
            <a:r>
              <a:rPr lang="en-US" sz="1600">
                <a:latin typeface="Calibri" pitchFamily="-123" charset="0"/>
              </a:rPr>
              <a:t>million square miles</a:t>
            </a:r>
          </a:p>
          <a:p>
            <a:pPr algn="ctr"/>
            <a:endParaRPr lang="en-US" sz="1600">
              <a:latin typeface="Calibri" pitchFamily="-123" charset="0"/>
            </a:endParaRPr>
          </a:p>
          <a:p>
            <a:pPr algn="ctr"/>
            <a:r>
              <a:rPr lang="en-US" sz="1600">
                <a:latin typeface="Calibri" pitchFamily="-123" charset="0"/>
              </a:rPr>
              <a:t>R: Religions that the people believed in, in the time of the Mughal Empire were mostly Hinduism, Islamic.</a:t>
            </a:r>
          </a:p>
          <a:p>
            <a:pPr algn="ctr"/>
            <a:endParaRPr lang="en-US" sz="1600">
              <a:latin typeface="Calibri" pitchFamily="-123" charset="0"/>
            </a:endParaRPr>
          </a:p>
          <a:p>
            <a:pPr algn="ctr"/>
            <a:r>
              <a:rPr lang="en-US" sz="1600">
                <a:latin typeface="Calibri" pitchFamily="-123" charset="0"/>
              </a:rPr>
              <a:t>A: The flourishing of art, such as calligraphy, The Mughal Empire was famous for its mix of foods including Mughlai Plao, Akbari and</a:t>
            </a:r>
          </a:p>
          <a:p>
            <a:pPr algn="ctr"/>
            <a:r>
              <a:rPr lang="en-US" sz="1600">
                <a:latin typeface="Calibri" pitchFamily="-123" charset="0"/>
              </a:rPr>
              <a:t>Shah Jahani</a:t>
            </a:r>
          </a:p>
          <a:p>
            <a:pPr algn="ctr"/>
            <a:endParaRPr lang="en-US" sz="1600">
              <a:latin typeface="Calibri" pitchFamily="-123" charset="0"/>
            </a:endParaRPr>
          </a:p>
          <a:p>
            <a:pPr algn="ctr"/>
            <a:r>
              <a:rPr lang="en-US" sz="1600">
                <a:latin typeface="Calibri" pitchFamily="-123" charset="0"/>
              </a:rPr>
              <a:t>P: In the Mughal period there was an emperor. This emperor could make its own laws without having to talk to anyone else about them.</a:t>
            </a:r>
          </a:p>
          <a:p>
            <a:pPr algn="ctr"/>
            <a:endParaRPr lang="en-US" sz="1600">
              <a:latin typeface="Calibri" pitchFamily="-123" charset="0"/>
            </a:endParaRPr>
          </a:p>
          <a:p>
            <a:pPr algn="ctr"/>
            <a:r>
              <a:rPr lang="en-US" sz="1600">
                <a:latin typeface="Calibri" pitchFamily="-123" charset="0"/>
              </a:rPr>
              <a:t>E: The economy was very strong during the Mughal period.</a:t>
            </a:r>
          </a:p>
          <a:p>
            <a:pPr algn="ctr"/>
            <a:endParaRPr lang="en-US" sz="1600">
              <a:latin typeface="Calibri" pitchFamily="-123" charset="0"/>
            </a:endParaRPr>
          </a:p>
          <a:p>
            <a:pPr algn="ctr"/>
            <a:r>
              <a:rPr lang="en-US" sz="1600">
                <a:latin typeface="Calibri" pitchFamily="-123" charset="0"/>
              </a:rPr>
              <a:t>S: The standard of living of the poor was very low also had better treatment for women.</a:t>
            </a:r>
          </a:p>
        </p:txBody>
      </p:sp>
      <p:sp>
        <p:nvSpPr>
          <p:cNvPr id="21507" name="TextBox 3"/>
          <p:cNvSpPr txBox="1">
            <a:spLocks noChangeArrowheads="1"/>
          </p:cNvSpPr>
          <p:nvPr/>
        </p:nvSpPr>
        <p:spPr bwMode="auto">
          <a:xfrm>
            <a:off x="8372475" y="44450"/>
            <a:ext cx="669925" cy="368300"/>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LEAH</a:t>
            </a:r>
          </a:p>
        </p:txBody>
      </p:sp>
      <p:pic>
        <p:nvPicPr>
          <p:cNvPr id="21508" name="Picture 2"/>
          <p:cNvPicPr>
            <a:picLocks noChangeAspect="1" noChangeArrowheads="1"/>
          </p:cNvPicPr>
          <p:nvPr/>
        </p:nvPicPr>
        <p:blipFill>
          <a:blip r:embed="rId2"/>
          <a:srcRect/>
          <a:stretch>
            <a:fillRect/>
          </a:stretch>
        </p:blipFill>
        <p:spPr bwMode="auto">
          <a:xfrm>
            <a:off x="6130925" y="44450"/>
            <a:ext cx="1690688" cy="1881188"/>
          </a:xfrm>
          <a:prstGeom prst="rect">
            <a:avLst/>
          </a:prstGeom>
          <a:noFill/>
          <a:ln w="9525">
            <a:noFill/>
            <a:miter lim="800000"/>
            <a:headEnd/>
            <a:tailEnd/>
          </a:ln>
        </p:spPr>
      </p:pic>
      <p:pic>
        <p:nvPicPr>
          <p:cNvPr id="21509" name="Picture 3"/>
          <p:cNvPicPr>
            <a:picLocks noChangeAspect="1" noChangeArrowheads="1"/>
          </p:cNvPicPr>
          <p:nvPr/>
        </p:nvPicPr>
        <p:blipFill>
          <a:blip r:embed="rId3"/>
          <a:srcRect/>
          <a:stretch>
            <a:fillRect/>
          </a:stretch>
        </p:blipFill>
        <p:spPr bwMode="auto">
          <a:xfrm>
            <a:off x="6324600" y="2344738"/>
            <a:ext cx="2571750" cy="1781175"/>
          </a:xfrm>
          <a:prstGeom prst="rect">
            <a:avLst/>
          </a:prstGeom>
          <a:noFill/>
          <a:ln w="9525">
            <a:noFill/>
            <a:miter lim="800000"/>
            <a:headEnd/>
            <a:tailEnd/>
          </a:ln>
        </p:spPr>
      </p:pic>
      <p:sp>
        <p:nvSpPr>
          <p:cNvPr id="21510" name="Rectangle 5"/>
          <p:cNvSpPr>
            <a:spLocks noChangeArrowheads="1"/>
          </p:cNvSpPr>
          <p:nvPr/>
        </p:nvSpPr>
        <p:spPr bwMode="auto">
          <a:xfrm>
            <a:off x="5791200" y="4143375"/>
            <a:ext cx="3352800" cy="307975"/>
          </a:xfrm>
          <a:prstGeom prst="rect">
            <a:avLst/>
          </a:prstGeom>
          <a:noFill/>
          <a:ln w="9525">
            <a:noFill/>
            <a:miter lim="800000"/>
            <a:headEnd/>
            <a:tailEnd/>
          </a:ln>
        </p:spPr>
        <p:txBody>
          <a:bodyPr>
            <a:prstTxWarp prst="textNoShape">
              <a:avLst/>
            </a:prstTxWarp>
            <a:spAutoFit/>
          </a:bodyPr>
          <a:lstStyle/>
          <a:p>
            <a:r>
              <a:rPr lang="en-US" sz="1400">
                <a:solidFill>
                  <a:srgbClr val="7030A0"/>
                </a:solidFill>
                <a:latin typeface="Calibri" pitchFamily="-123" charset="0"/>
              </a:rPr>
              <a:t>ottomans-safavids-mughals.wikispaces.com</a:t>
            </a:r>
          </a:p>
        </p:txBody>
      </p:sp>
      <p:sp>
        <p:nvSpPr>
          <p:cNvPr id="21511" name="Rectangle 6"/>
          <p:cNvSpPr>
            <a:spLocks noChangeArrowheads="1"/>
          </p:cNvSpPr>
          <p:nvPr/>
        </p:nvSpPr>
        <p:spPr bwMode="auto">
          <a:xfrm>
            <a:off x="7910513" y="1555750"/>
            <a:ext cx="1096962" cy="369888"/>
          </a:xfrm>
          <a:prstGeom prst="rect">
            <a:avLst/>
          </a:prstGeom>
          <a:noFill/>
          <a:ln w="9525">
            <a:noFill/>
            <a:miter lim="800000"/>
            <a:headEnd/>
            <a:tailEnd/>
          </a:ln>
        </p:spPr>
        <p:txBody>
          <a:bodyPr wrap="none">
            <a:prstTxWarp prst="textNoShape">
              <a:avLst/>
            </a:prstTxWarp>
            <a:spAutoFit/>
          </a:bodyPr>
          <a:lstStyle/>
          <a:p>
            <a:r>
              <a:rPr lang="en-US">
                <a:solidFill>
                  <a:srgbClr val="FF66CC"/>
                </a:solidFill>
                <a:latin typeface="Calibri" pitchFamily="-123" charset="0"/>
              </a:rPr>
              <a:t>zonu.com</a:t>
            </a:r>
          </a:p>
        </p:txBody>
      </p:sp>
      <p:pic>
        <p:nvPicPr>
          <p:cNvPr id="21512" name="Picture 4"/>
          <p:cNvPicPr>
            <a:picLocks noChangeAspect="1" noChangeArrowheads="1"/>
          </p:cNvPicPr>
          <p:nvPr/>
        </p:nvPicPr>
        <p:blipFill>
          <a:blip r:embed="rId4"/>
          <a:srcRect/>
          <a:stretch>
            <a:fillRect/>
          </a:stretch>
        </p:blipFill>
        <p:spPr bwMode="auto">
          <a:xfrm>
            <a:off x="6096000" y="4486275"/>
            <a:ext cx="1630363" cy="1830388"/>
          </a:xfrm>
          <a:prstGeom prst="rect">
            <a:avLst/>
          </a:prstGeom>
          <a:noFill/>
          <a:ln w="9525">
            <a:noFill/>
            <a:miter lim="800000"/>
            <a:headEnd/>
            <a:tailEnd/>
          </a:ln>
        </p:spPr>
      </p:pic>
      <p:sp>
        <p:nvSpPr>
          <p:cNvPr id="21513" name="Rectangle 7"/>
          <p:cNvSpPr>
            <a:spLocks noChangeArrowheads="1"/>
          </p:cNvSpPr>
          <p:nvPr/>
        </p:nvSpPr>
        <p:spPr bwMode="auto">
          <a:xfrm>
            <a:off x="6477000" y="6342063"/>
            <a:ext cx="1617663" cy="338137"/>
          </a:xfrm>
          <a:prstGeom prst="rect">
            <a:avLst/>
          </a:prstGeom>
          <a:noFill/>
          <a:ln w="9525">
            <a:noFill/>
            <a:miter lim="800000"/>
            <a:headEnd/>
            <a:tailEnd/>
          </a:ln>
        </p:spPr>
        <p:txBody>
          <a:bodyPr wrap="none">
            <a:prstTxWarp prst="textNoShape">
              <a:avLst/>
            </a:prstTxWarp>
            <a:spAutoFit/>
          </a:bodyPr>
          <a:lstStyle/>
          <a:p>
            <a:r>
              <a:rPr lang="en-US" sz="1600">
                <a:solidFill>
                  <a:srgbClr val="FFFF66"/>
                </a:solidFill>
                <a:latin typeface="Calibri" pitchFamily="-123" charset="0"/>
              </a:rPr>
              <a:t>mapsofindia.com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a:xfrm>
            <a:off x="1676400" y="0"/>
            <a:ext cx="4343400" cy="1173163"/>
          </a:xfrm>
        </p:spPr>
        <p:txBody>
          <a:bodyPr/>
          <a:lstStyle/>
          <a:p>
            <a:r>
              <a:rPr lang="en-US" sz="3600" smtClean="0"/>
              <a:t>Achievements</a:t>
            </a:r>
          </a:p>
        </p:txBody>
      </p:sp>
      <p:sp>
        <p:nvSpPr>
          <p:cNvPr id="22530" name="TextBox 2"/>
          <p:cNvSpPr txBox="1">
            <a:spLocks noChangeArrowheads="1"/>
          </p:cNvSpPr>
          <p:nvPr/>
        </p:nvSpPr>
        <p:spPr bwMode="auto">
          <a:xfrm>
            <a:off x="0" y="838200"/>
            <a:ext cx="9144000" cy="3140075"/>
          </a:xfrm>
          <a:prstGeom prst="rect">
            <a:avLst/>
          </a:prstGeom>
          <a:noFill/>
          <a:ln w="9525">
            <a:noFill/>
            <a:miter lim="800000"/>
            <a:headEnd/>
            <a:tailEnd/>
          </a:ln>
        </p:spPr>
        <p:txBody>
          <a:bodyPr>
            <a:prstTxWarp prst="textNoShape">
              <a:avLst/>
            </a:prstTxWarp>
            <a:spAutoFit/>
          </a:bodyPr>
          <a:lstStyle/>
          <a:p>
            <a:pPr>
              <a:buFont typeface="Arial" pitchFamily="-123" charset="0"/>
              <a:buChar char="•"/>
            </a:pPr>
            <a:r>
              <a:rPr lang="en-US">
                <a:latin typeface="Calibri" pitchFamily="-123" charset="0"/>
              </a:rPr>
              <a:t>Mathematics was an achievement because now the whole world uses it.  Muslims  were the first people to invent the number “zero”. </a:t>
            </a:r>
          </a:p>
          <a:p>
            <a:pPr>
              <a:buFont typeface="Arial" pitchFamily="-123" charset="0"/>
              <a:buChar char="•"/>
            </a:pPr>
            <a:r>
              <a:rPr lang="en-US">
                <a:latin typeface="Calibri" pitchFamily="-123" charset="0"/>
              </a:rPr>
              <a:t>Astronomy was an achievement to Muslims because it was important to their religion. </a:t>
            </a:r>
          </a:p>
          <a:p>
            <a:pPr>
              <a:buFont typeface="Arial" pitchFamily="-123" charset="0"/>
              <a:buChar char="•"/>
            </a:pPr>
            <a:r>
              <a:rPr lang="en-US">
                <a:latin typeface="Calibri" pitchFamily="-123" charset="0"/>
              </a:rPr>
              <a:t>Medicine was an achievement. Scientists in Greece and India studied medicine and keep adding knowledge to what they discovered. They created tests, wrote descriptions, made encyclopedias, and opened the first pharmacy. </a:t>
            </a:r>
          </a:p>
          <a:p>
            <a:pPr>
              <a:buFont typeface="Arial" pitchFamily="-123" charset="0"/>
              <a:buChar char="•"/>
            </a:pPr>
            <a:r>
              <a:rPr lang="en-US">
                <a:latin typeface="Calibri" pitchFamily="-123" charset="0"/>
              </a:rPr>
              <a:t>Literature was an achievement. When scientists and doctors studied ancient Greek they decided to write down their thoughts. They started to write poetry and Muslims saw all of their thoughts. </a:t>
            </a:r>
          </a:p>
          <a:p>
            <a:pPr>
              <a:buFont typeface="Arial" pitchFamily="-123" charset="0"/>
              <a:buChar char="•"/>
            </a:pPr>
            <a:r>
              <a:rPr lang="en-US">
                <a:latin typeface="Calibri" pitchFamily="-123" charset="0"/>
              </a:rPr>
              <a:t>Art was an achievement. Muslim artists created calligraphy, decorative writing. They wrote it on tiles, wove it into carpet and hammered it into steel sword blades. </a:t>
            </a:r>
          </a:p>
        </p:txBody>
      </p:sp>
      <p:sp>
        <p:nvSpPr>
          <p:cNvPr id="22531" name="TextBox 3"/>
          <p:cNvSpPr txBox="1">
            <a:spLocks noChangeArrowheads="1"/>
          </p:cNvSpPr>
          <p:nvPr/>
        </p:nvSpPr>
        <p:spPr bwMode="auto">
          <a:xfrm>
            <a:off x="0" y="0"/>
            <a:ext cx="842963" cy="369888"/>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SIERRA</a:t>
            </a:r>
          </a:p>
        </p:txBody>
      </p:sp>
      <p:sp>
        <p:nvSpPr>
          <p:cNvPr id="22532" name="Rectangle 4"/>
          <p:cNvSpPr>
            <a:spLocks noChangeArrowheads="1"/>
          </p:cNvSpPr>
          <p:nvPr/>
        </p:nvSpPr>
        <p:spPr bwMode="auto">
          <a:xfrm>
            <a:off x="304800" y="6488113"/>
            <a:ext cx="1735138" cy="369887"/>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en.wikipedia.org</a:t>
            </a:r>
          </a:p>
        </p:txBody>
      </p:sp>
      <p:pic>
        <p:nvPicPr>
          <p:cNvPr id="22533" name="Picture 18" descr="http://t3.gstatic.com/images?q=tbn:ANd9GcRu1liSaoo7MrE5G6y2Tlab37h-JPv9QQTFyqVOQhrn2Sr6vORH3A"/>
          <p:cNvPicPr>
            <a:picLocks noChangeAspect="1" noChangeArrowheads="1"/>
          </p:cNvPicPr>
          <p:nvPr/>
        </p:nvPicPr>
        <p:blipFill>
          <a:blip r:embed="rId2"/>
          <a:srcRect/>
          <a:stretch>
            <a:fillRect/>
          </a:stretch>
        </p:blipFill>
        <p:spPr bwMode="auto">
          <a:xfrm>
            <a:off x="228600" y="3886200"/>
            <a:ext cx="1676400" cy="2647950"/>
          </a:xfrm>
          <a:prstGeom prst="rect">
            <a:avLst/>
          </a:prstGeom>
          <a:noFill/>
          <a:ln w="9525">
            <a:noFill/>
            <a:miter lim="800000"/>
            <a:headEnd/>
            <a:tailEnd/>
          </a:ln>
        </p:spPr>
      </p:pic>
      <p:sp>
        <p:nvSpPr>
          <p:cNvPr id="22534" name="AutoShape 20" descr="data:image/jpeg;base64,/9j/4AAQSkZJRgABAQAAAQABAAD/2wCEAAkGBhQSERUUExQVFRUWFx4ZGBUXGRoaGBwXGRwcICAbHB8YHCYeHhwkHhgaIC8gIycsLCwsHR4xNTAqNSYrLCkBCQoKDgwOGg8PGi0kHyQsLCopLDAqLy0sLywsLCwsLCwsLCwsLC8sLCwsLCwsLCwsLCwsLCwsLCwsLCwsLCwsLP/AABEIANMA7wMBIgACEQEDEQH/xAAcAAABBQEBAQAAAAAAAAAAAAAFAAMEBgcCAQj/xABPEAABAgMFBQQGBgYHBgYDAAABAhEAAyEEBRIxQQYiUWFxE4GRoQcyQrHB8BQjUmKy0XKCktLh8TM0Q1Nzk6IVFiSDs9MXVGOjwsMlNWT/xAAZAQADAQEBAAAAAAAAAAAAAAABAgMABAX/xAAwEQACAgICAQMDAwIGAwAAAAAAAQIRAyESMUEEEyJRYXEygfCRsRRCocHR4SNSYv/aAAwDAQACEQMRAD8Axa77vXPmCXLDqIJAJAokEmqiBkDB6x+jW3zfUkP/AMyWPeuGNgrOV2+Ska4vwKjbhiINnkqUpDvMVkf8MMOIqegrV45MjiUhDkYmPR/bSSBKBI4TJZHiFtDw9Gdv/uB/mSv343OTdYSwHGoHjEqckZgcxwpTXWrRD/ET+hb2YmCj0XXj/cD/ADJX78dj0VXj/wCXH+bJ/fje5Epi792ZhmZPUSHFMvGCs8vIPZRg030YXgkOZFKZTJRzLaL4mGJvo9tqSUqkgEFiO0l59y43q85gFnmEUwjEBq4LjzHuiLbLwQoIIAc0BLCj5ngIMs0krQI4k3TMWV6MLwCcRs+FPFUyUPeuGleju2j+yT0E2UT4BbxsV4EFKQJZVWu8HozVQWPUjSGJciYkFWIoTqVKSaU1FYeM5yjar+fuBwgpeaMlT6OLcQT2IYDESZsoMONV8jDKNg7YQCJL4iQN9Dlg5pidgKk6RstvkgSklcxkA1Z94DeSU6FypQY8A8O7OSySq0rG6hBwI0oCSA+YAdzqSqGhkuO+xZQqVeDHV+jW3gsZIdiWEyUaAtVl0rSGU7A2wqCeyDmlZkseeNo3tV8SZyZZwpCwSZhw7oCnBDiqiaKYcK8QPl3cZyzhDSwWChq3Dk9H1aITzTT1Vfz7lo4YV8m7MgV6KbyH9gP82T/3IYmeja3pzkgB2ftJTOcnOOnfH0WZQTJ3iHTQVzB06wymQkoU7KxZsXDcIeOaT7JPGl0fOx9H1t7QShJBWfZTMlnxZVI9X6PLcM5Ioz/WS9cvbjfbkuqXKnTCHOPRWeu6+bajLqWiHftm7OYdUqFRyP5U8ItydWTpXRh830dW5IcyQwIT/SSvWOg36w2vYG2AsZSX/wASV+/nyjaVyZjpUEFaUUKXxK3h67GpcKIBbQ0iPJmSk9oy1SyfVChVJrRzpWJ+7KintoyL/wAOrdX6nKpAXLJbpjeGl7B2wIxmUMLs+OXnzGJxGzWGePbmIVq+JlBuBekcXnau1AlIJmYiKMQcxnzfXLuiazZLpod44VaZjdl2GtkwsiU5Z2xy/iqJB9Gtv/uB/mSv342aTYEyJ0pIASopJVUnN2zfINWDMy71OdeHe7ZQfelbSQPajSZ8/H0dW5iexyDn6yXl+3DKthbYAD2aWUMQ+slVAIH2+KhG9z7OoOGoeXyYg/7CThcDCa1DgtSnDMP3CD7zA8RiiNgbYWaUK/8AqSx71w6PRxb9JIpn9ZKp/rjUptjXLdjiFHCjVkqBDHuHjHnaEMUmn2VZgcC2nSkNHK2TlGjLD6PLd/c56CZLP/zgBa7KqWtUtYZSFFKhwUksRSmYjfJSiohUsYSPZ4tw0PThGI7TF7ZaSzfXTKfrmGxzlJuwyjFJNEvYfF9OlYPW3m5HAqvdnG/bM2MJQl0lyqr6EanqPhq8YZ6MZyUXnIUsOkY3DP8A2S4+ibqnpMkFwwDNTPX3RDPOppfYtijcGzvs0jGSEpGZI+e6K3a77LsKBiQAASXYuXyyFG48WB68VGgUCysxkSnUd7Ed8V1dndzqS5Pz1jmlK+yyiyP/ALbmP60z9rXwaJ1mvuu+Aae1Q+IpA6dY5gLiXiAq3L36xKsyUTQ+AYeGvyKxuF7TNzfTQRt4E2UopaoIKWy/MQAui7CUKUpGLdASl2cv/AwXuxJlTSg1BYpJ+yTn8/GH78s4lmUCspGEgYQnUlwavw0MUjfT+oHXaBE27kYkNixGhlhVBWjmrUzjmfIBUSwEtBoBmpScyXqd5wH/ADgjJsyRLWoYgUjdUSSSXAfLLurEcz2KwgKdCgMSSKYQK1+8VHw4RV5KTrsnw2rItoueavCZhISKt9kcOEO3ls92coqlTFilUKOeLSmhrBCVfikrBXLdIFCCD3gwSnTsYBoUlj5UOXWukc0cjZaWOimXPZFKmBEwlCSzkUBejd7M8aPZ7GlCQAGAGTRSFsiaQpeLEDiyyYYQNSw4tnlnBm6L3MtXZqNNCf48RDuajK2Jw5RpEW24p09QmulEv1EilWftDxzZuRj25rSSpkpJAfE3Diz0z98Gb2ulM9JzB9lQ8u7lEG5kdj9UQxdyftcx45RSaTqQkHVokWhCcJHh+YPhAW/doUL+qJKpiKlgKpUHFQRvADJquGzoQv8AtKZDJQe0XM9SW/mToBxirytnZipy8a0uTimL+8dOrBgNAANIry8klHf1JMqcMJOKqMjqAdOaTw8I7kKUtwFMoeyd5Kh90mvnEyVsokHImla0NAQQM+oenvZtdhkomJTJxFZO8hKnZIBqXO6xw+6IuVlVojqnKGRlPwqk+DU8Y8+kCVMC8YJVQ4XAS4NcRJPzwdyXYCYAFATC2o9ZLVA1StNPkxGNgAXhlyRMlEB1AOQ+YJzpAUkujON6Zzd14Cba1TA/FjX5AyA4ARaza3LBy/Dh+dYqGzd3Klzpn3ThB6HP3Qftl7os5CQMS/sp+JOQyg9SYP8AKghNPLWIU01gHP2lmkjfQmvspdu85+Uc/wC31H1lJX1GE+IhHkVjKDCE2QlagSl2yIyDc/nWItvugKDAMdD8DyMELBMRNTukjDo/v4xJnSYvCpK0SnadMpFjtoQopUSAaEDMK4hquC8ZDtEom12gmp7Zbk0L4zG5m6P+IWoByQNQ7sQWBzfCK/nGHbT/ANdtP+PM5e2YtD9TElVE3YNYFulE8F5cezW3nG6XZMMogTCElRql6g8SNHzjCthZhTbpZTmy2o+ctYjW5CZiksZZJd8TVfmT1PlwEc/qYcmX9PPimW+9pZOEglTEMB3flA6yTEhVUgs7Ur16iOLtts5CSkyyW9UkgdXrDa0zZhCilAA0cl445Ra2jphJbTC4nykIJJYtwrlkOP8AGB9y2M7yiGMwlWGtAfl/5w/IlpBcpSH4uqg03iaRKSFKU4T3cBo/KHUnVAcUnZEXI+vQB9lde4fHDDlvxEJbR0iudMZJ1o5oM4ZsywqdMWDuykFIPFSuHhCm2hS8eEf0cxweaUoHkxfrBltUJHuzuyqdB3lKKwMwBlVIAFAK5Qyq0JlqcsELIU7UExgFIVTUJcdVx4JyQBhDYWxAedOmp1KRpAu+7YFJIGa14TwOGuIcwwD84eLt/HoGRa+XZL7VJkqdsIyrwJYJbr4JiZdZwyd+gCTn94kjoQ4gTY5h7RCGDJJUwqaDrx98SbdbjQOAk1GKXiB739w0gwinJsEpNRSItuZlBhiUUhDM5ZQfXE7PTJobmrUSlIYqA0837zDaJa1LCUABQJO4GQx9ocm5Ra7tuJMtNXKlVUTxzgzXN0gRfFWyfdU7FLrVszDF7WXElwWUDungXDOesCL/ANqE2Xcl1mqzFGSOflSOrsvMzUgKU4UM8ik5vnXI/wAqRreKO1oWlkbaBdzHD2k+cXnbzg6EEAAZ0Dw/cdqIIPaJdZcpLF9a1P8AqHfDO0t3rCjMQCyw8wDiGqORYFoauC1/VKdTYeIJz1A1y90M48qFi0m7Dm0s1RRNSg4VbiaZjEqWFF+QmH9mBolyrOvBK9hE0zHzK0oXmTXVPnErtMRBSO0QpOFRRXCU5HNxQkMdGbKBd7WSYiavEoKK0LKTqUlJFRo1BTlDyVfECd7JMm1ELIPB+9IJfrhBEGJyhRYTXDiOCiuBoMw4NaxXLmlrWVTVcCkDWoYt3HzgzarRVIBZSHSCORqDqd4sG4RzxVWVk+Q3d84JRNmZgqJFa0A/l3RBNyqWtRWd53V+lqOgy7oISEpMgDirGpWbusA+FYI2ZNV8lEGocVz8W8YZunQq6v8AnZWVXCxAJZyw+RycxAtN3sTgOIDMiLHfeJCkqFApKkPwKmbxAIfnzj275cspAdlavQv04ZRrppDLabA9wTFImper/h1fur3RcpsporkhKVWlCZYDpfGRVLZNRq1MWG8bemWhSiQABnRvfyh4NRl+SU7kirXnbmmrGALSAjFTV15HQgMYwzaZYNstBDsZ0w1z9c5xt1ltZZUxSArtN5nqHokdQhnHMjgRiG0iwbZaCAwM6Yw4DGY64u2Ra1YZ9FyHvSQP8T/pLj6CkrEsZAudBlHz36Mp4ReclRLACZX/AJS43KffrJcJJBdio4R0D114cI5vUSqaOjCriEETuABDaiprDP0Y55VzygHOvaZkZoS+W6WPQs3fzjxVlXuqmTFrSrIoLh+FSBxjncW9lVJLQUn26XL9YufsjPyhs26fad1P1Us5kesRwp884jiSJTFNnKnJdS38kpfnWObfeqinCsYQ1N3Ak11c4le7lBivoaVeSRarbLs8oS5bKOLET9pQqB+iMyeLDjCTITIsuJZeZNBNRVz8nXXWK/aLQywuqxRy26APZy/LyglZrzNptEoKAqp6ZBKRQDXQk9YfjSYE7Y5ZLotCxjSUpy6nh8PCOl7ILOErWRhDBhllx6Dwi3T5yZMpayHwpKiBmyQSR5RVD6UJRzkKHRWIeLQYYnWv7CzyK9nkrZVYJKV1YpqGz6ERyNkJoSUhQYtVjoeudPCCUjbyUoOJS21qnyjhfpCs/wBlQ6kD3PDcWvr/AEFbX8Y5cd2GWSkgjCRvn2v5AND15XoVrMiQU9oQ5J9kceZ4CAN+beJ7MCQPrFUBJcDnlFdsdmUN/EpUz1sQzfMmnD4RbFhlJXFE5z3TOFWBUuYvtf6RzixZ8m5H4wVuuwzmCkJLGoqziDNms6LehJmFpsosWYFYNRnA3aLaDDN7GzJTiQGUvMJPAfPGGlPmuFAS4bLR2isOGYNM2bdZuhIfyERrddktSCZbJOTs29wI489OcU677cuXNC5kxSnooknL4MfeYttgtrmlT1zDMfuuEtXpHHJSwv6ouqyL6MBkrScK5JCvtFKhrmCgPpmCesPW+81rXKmLQaYgoJSqiDhzccj4xZk3kCQ7PQYWy4sfnXjBJ9RlSmVIb3Yy0L7bSKLY74TLlzBq4wvSnf0A74atM8ewoFc47hHsrUwVnkxJL8H4RdJqAVbwSRhdiz68e6By7nlFlBAxPRSd0s9DQ5sc4aNJUkLK3uwbaZgklKaFGEJp9nI+GcSpF6FC3LspsYGTjM+T9CIiXkgKQoBiZS8JFMiAQepBHfEOxWgLSEnTzA/+QyHGgMJOPkbHLwWuchE5GhSchAKZcpdkq5ALGL/UCCPOGEWlclQwLSX9l82rVJqKQRs1+y17swdmrjmK6xO3/mKJa+IPlyJ8lNEy2Jdw47qxFvSwT5uAKT9U+JaQoEqPlSLeqQFgMQpLO+Y+czDQs5rlkztF0ldoi26KxeNqSiuGYaD2VJy6jlGF3+p7VPPGas/6jH0hPsju4Dfz/hHzrtUlrbaRwnzPxqi+J7JS6J/o7UBeMlywOMPweWsRswsW6sKmBQKSAwYBmLscqgRjHo+H/wCQlbuKi93iOzXG6WKyISgmoSTR8yeB5DWJ518k0WxfpYPlWAq7NklXZhzwJJdvdHMmyTUFRVi+sLkBlJBOpB94Y84eO0xdpYcDXIZ5gCJMu1Cfnuq5E5cQdRx1EQb46ZVLlsGT5jugnCpKqh3alCDqM6HKFZhNJKQywNFZEca8oatN1pxpove1cFxnSLEiUmVLSVqY+piAcnhkHy90actI2OPYFkWhJcrStITuqSk7rcxoKwxs3JCbYli6QS3RqeXuidaZI7ZS0LxDCHWliKnUdMx3xKu1BE+WVJQ7+uhqjCcwPHujNpI0YtvfgsG0aHsc96HsZn4DGSIYpokc/D3xst7SgqRMT9pCk+IIjN7Ds5NKEYkiiR7SdQGNK88o9LDOGOMuT3WvycWSLlJUTdjeyViQvCFPQKGYb89IgXxcCEWlUsqSgEBYxYmq4IAANXB8oMWK5JdnPbWmbLSlLHAlWJSmyHuy04Zx5d08Wy3CYQRngGbJSC3eSSrwiUG03kT/ACUltKAAm7OFKe0KCEgOXLE0rTz0iVYLvSsKeYhKgSAlasOmba58Yv1rsIXKUGdwdPnWMqtFgKVKBUXBINfB+5jHRhzZcvxTp+CM4QhtrRarsuhaFFaZ0sE00I6hyNY9lXDIllRXMQVEucS0lyeQP5xWLPZ1E1UO4RPsk2XKWCsKIFaFiT10EceXE4S4yf8AQ6IS5K0SNoRLGAS0urFVhhBSxrzqzUjmyWRctClLJQEpU3IsKORz+TBSz3l2icEmUhJJrRzhycqI6VaIN+bKzZm9MWV/cD4SOX8BSuUaPXHwZryDDfUw4VFe6oB2AFM9PfFo2mvQpsqVSpxda07yKEhT0poGJiozpW5VJCchSlNBpRstIK7PXF9IQMR3Eln/ACMWzQx2polCUq4sj2C8JqFgmYoudSavyMXdM0dmnnRJDsMNGNeWsUa8rAZNoTL++kpPEE/AuO6L9YkZoV8n5eOPI1yTXkvBXF34KWbeUT55cMZrsf8ACkkHqD7oi2y3JxlUtWZduZz0yh+/brefMUg7xmVByI7OWxB6EeUMyLKEIcLSJhNXBLAaUFIZ0gIkyrUVMQEqUGI3gFAjhE9VtC85aSoGowqQW/V3eTt3QHtKUsCxJ+0zA/nEWZ2iQSvEEEkU48KFh3wkYrpDyk+2Hkko3gFS65oXTwIrEiXtLMGbTB0ZUCbHYlTAFLIlSvtq3lEfd5/NYeVbhKBVJlOnLtF7yi+raB+FMoWWOuuxoz5fqDsm/ZUwEE4DwV+eUfPW1v8AXrU3/mJmWXrqjY5U6YtctCgg40jCSNHIqQQSXpGLbQqe1zz/AOsv8Zi+DlbsjlUV+kJ+j2RjvCSl2fGxHHs1t5xud5JezFIBCzLUeprUdWjDPR63+0JL4m3/AFc/6NcbqJ6FhIllpqC6UrpiJzS+QJ4UrFMkW5GhXFgC7LymSZTJEtle0psXdV/KH7NPeYneGJSw7JwpDnTRmhi/rl7KZilgGWsuB7SSfZ7tI8k3CtwQ9aka9K6xyTpqrL49bJM+2NPwpUVBJNdMtPFoLSpK5xCjRMugGpWrM+UV67FJlLUZjhafVQz72g8W7jBKy3otMxNUqXiK1J9VCQHpSgcs4HKM4eBYyoLSEsFvRnDHKgave/hHl2SAbSns04UpYqbJ2OXcqBl3TTOwtVQG+4ZI6ccWvSLvYLGmSgDXjz6xPHjbfEvOaW2e3ikdmquhjH7FKJlpUZiwSkGijmQI0DbC/FYJkuSHUEnGoZJH5xR7BYnlrzwy5RUW4pSyfP3mO9UcD7OrFdWNbVUc66czEufeAQTLkk0O9M1LaJbJPv7oN7IqlMpDhMx6YsiD5vE2fsYlaz7D1OF8zyoPKFlNqTUh0rSaCFwW8z7OFGqgWUXzbXw90Z9eisdpnv8AbCU8BhSkEnwMW61Jk2CW5muQKIo5PBtOsUizkqClrNVqK1dVGKembxtzfgTMlL4ocSAkuC7cBSHFzQQXHSLjct3g2dCVhLrFHNSS9OrQFt2zC0rBQkqSKlP5H84P+IctNfhm9vj0ztNvF32UTFJCp88tLQ+n5OQ/dAmVftrJClzH+6AMI5M1RHFtkT51pVNmS10GCWkJJCU8mDA8T1grYdlpswpxJCUalwSfD4xOqWhrt7DS7vROsySlIAWCWAyUScm4KrAX0dXoHXIOu+g+8ebxZr5tQstkmLAfAjcT97JI6OQ/J4omylja1ScJfCQ55AMSesVgl7c+XemhJt81Rb78sUtU6QVFlA4u5JSQnvJTD/0l1KBVhcgAJO8X18vl4rW21oVJnSSkOxUsDN8JQa8qiC+zVskTw4/pEl8CiX68CRk+kcuXE+MZr7lYTXyREnWZS12kvlN/+qWB7gYHYWS4wUDKmEP3OvX9EPFjt1jwTFKrgWcUxIzdmxdwAfpAG8brCQlYGJJUWW9CMmbQ++Coq9i8h5UxEsII31Kyfoz9z+7hES8pRMqYp6tiJOoGRpqMJHWJU2ejFIWwKUhSCGyOY76RGvS0ghQDBJYke0zgkZcREL4yVF/1IgC0qWQJiiUp0JiXZ0JKj9YplPQijEZGI9kmAqoWfXWkTLZbOyQVJAJUwGLnqejv3Q13KgNVHQ7ZcKUhKi5Sp0k0IcBw/OMS2mS1stIH99M/GqNilrnABRmIUFVCThqC49XMRje0Re1z/wDGX+Ix1Yn4Oea8hT0dKa8JJBAoupAI/o18Y2CYpWICYpwQ6JtXZ2fizhik93PIvRpKSq8pIUkqS0xwKEtKWdI3mVdAnTEJSnCiWmoOTkvhrU5uTEs8qlrsriVoiXRIEyYFTnNKHiw9Y/PCLT9FSBukcjDipAAIIGEA0b50igXfeMxcwrSpSQMhrhdhyJ5HyiKi1tlXK9IsV+XGiYMQwpmJTQ51+yR8Yrd1bJzlzDj3Q9S9Ty74ttzgzxjLgVrk5rUawbs8gCGjyloVpRYNuu5ESKDzrXi8AdsdsOzPYyS8z2lD2f4x7tbtWUky5FVMxXoBy5xUrmuhcyYAKqVUqOXM9BxjpxQiu+v7kJyctFkuAKmSuzUzKLZZk5qL5nmYWz93IV9IlioKcNKljiD06CPdoLxTY5aZUqs40B+x97mX90BrmvFdlmJWneoyhxSWJ76O/GEcuSuqvoZRSdEa3bOTUEhSJhb2kpJB8KiGkXbaGZP0gA6BK8u6NGse1tnmAUWlR0KXr+q8c2rbSzIOF1E8EoJr7oupTdSav9iTjFaRR7NsTPU5MpZOmJQAd8zmTFgu/YvCXnF/uj1e96mJd47clEszJchakg4cSiwfoH5RVLbtNPtCsMwhCVZIFE/rE599IdxnlaT0v6A+MB3aO9e1ndnJLS5Oax7UymTfZAAcak8IMXftiGAtG9pjSKlvtJ48x4REn3HZrMkFc3tMVUy0AAl9cywh9Wz6ZsuXNlKTKkpSrFiqp33lHQnd1yAhaglt/gNy8B+x3zKmpUpAVuh1DCQfPPLyiuXh6SpYDSEKWo+0oMnq2Zghs/YkJKpiJ4mIwsUlOEj9LkxNYoF3SQvDg3sXq8wSWPgx8YbBjhLlKT0gZJtUl5NC2evkWyWqVOSnG2TUKenEROkXdKkAqASjuApTvivi5exsi5oUe2EtRozUGVRoOBfhAO7py5k5KFrWt6MSa6aNCcOabXSC5cXR3tBeQn2tRHqS0BCT9oqLqPSiQOhgajFKUJktwQcxFy2muSVLs0xctACkpxPrSufQZdYqaLQAGDHPL4wMbjJNMErjRc7nvjt0Y1qQCkM1XxcSOB5RxeNgWhKlSWUk5yzUd2nz4hrklCUkzVLSkMxHI8NX7osNz2+XMlqGKoJJB8v5RySjKE/l0dCcZR+PZTlWtDncZb0Adgeh74JWC4jN3pmR0gzZ7iSqYZigCfy+czEq32yXIQVLokMAAKkmgCQMyTQQv6ujN8dFatWzpQrEl2By/KFeNqR2KsRAUgBSV/dSXOfQhuZiwXZeiJ4ZsCm9UkFxxBFDzgNtFcHapVhFQXw6KHA8/kwyVuzW0qYGnWcJYzAkPnhoRnmAAz9IyLaJvpdoYuO2Wx4jGaxqSZClqdZIrVSs/wCJjLdokgWu0AZCctumIx0Y+yUnoNei6UVXpIAzOP8A6S43hNuMkhY4sQT6x4DnrGCejW0iXeUlR0EzLiZSwPMxtEqyle/MJHAM5BNcCQaOzE8KPEPVK2vqX9O6X2LrZLcickKQXGvEciNIFW3ZKUqZjqKupALJJ6deEV2wWhcubilGmSn9QxcLHewmMcQQU+ugt4g8OcThlUtS7HnjraJAkBASXwhIbDQCBq7yTaHTLUMIoog1PxA56wA2j2kM9ZkySQh2UseYERLCBLG7QiuNI308lJ9pMNOfFaFhHk9hi9dlQtIVLovTgRwMVqxz12WcO0xDC4OeJjrmxANaRd7tvnG0uYMMwhx9lQ+0g69IV7XCmellUOihmDyi2PNSqPT7JTx7tga9rtTaJBmIYzEAKB4pLlvAP4xU5c8Fs+nOD6O0szyV0BBCVjIg/HlBAXAuXZu0kOqapnI9YI1CeHdz7gpLoFPs42SkKQpSpgMsL3QVULk0Z8usdbZXIEjt0jUJWNSDQHqDQ9YYt1gnLs0lAQtajMUpWZIow7t41OoJiy3leQs1mTMtFSAkKAaqqOz51eKJOkgNrsCXHhRZjJtATiWSUyy2IoVorhvPnXwimzbrcqQVbyF4fA0NOIq8We07Q2FU0T2nKmUOAJoVDI8H72gRIupdrmqUAJYUoqU9cOVA2ZY8RV4rilKEuX9yc1yVAmTZgkkgKLODWo8sucOgEjDiUUk+poT/ADaJl63d2EwgKJwpQt+GMzB/9fmYcu6WfpMkq9sgjSoJbPmBHXnmp4lOMaI4k4z4t2K/tmTLsqpq5ns1Ql2wlnBL1z4RBu2SE2pEtRYA4XGXD2fCLHtpJULFNxs7DLmoD4xVE2oi0y5muOoJpQ0B5MwhPSpzwTb+xszrLFI0afZnlzXqFIUkDlhMUXZohdqlP7SAfCLztHa+ysk+YMxKWR1anm0Z1s9N7O2SWLhJSnuoITBh5YMkvoh8mT/yQRfdqrQEWabiIZScIfJ1U+MUBd6JAAkoJP2lBkDoDvK8usWz0in6uSg5Ga5/VlzCPNoqZoHIroMoT00eMbfX18/g2XbryeIQpW8s4jo+XQDSLDs7IOLJ+lPflAu75aSRiNTSnPhF0siJUmVjJCUpGIqOgbUxy+ozPJ8I6R04o8Nvsem2rAlS1FhVh1NPd5xXr2s65qkzX9R8Mot7VCXHttTgASBmXj2q2zlqRNUyEf2cpfrFJ9tQ0Uf9IbUmDV0mXP1ZYzSfhyjmbcdFVG9srFlExcwYUlLNkGY8RwOcXa1AawpEpMolxXMH51ipbTX+ZyjJklg7LmZACtAfKKwS7Yk3bpHA7NcxagHDgPxVq2nDzjF9pv65aW/vpn4zGyLs6ZQwy1Fgz/Zyer+MYztGp7XaDl9cv8Zi2K+TJzXxTCno5UkXjIKg4GMkcfq1xt9qtI3sRydA6k7565+AjD/R0l7ys4ycqD/qKjXrPPKsIwpUcgkjUn+fjHN6pfL9jo9O/j+5IkSC2FblOaVoIcPxh6bJwIAAK04nJOZ5HlDtqtaZKUIEvFNUl8IICQONNIZsVrJVhw4Scg7pPKuR8onxrsfly0gVbZbTVlG6Es7U3gdG5xPsV7pmsJhwTBVMziRxOb8mibb7uC+zb1VqKiwq4GR8YHWu7TPSVSpZSpBqA7NXJ9Q0Pp6J7R7KWlRqoJGIPphL+sGNAxemoaLRs9fxWrsZpdfsr0UBx5xUpmz89EtSzRgCRq0E9n7uMu0SlOSkmh0fCYRLhK0yvLkqaLbed2JmpZQf3xR9m1TDaZaBNmMlaiU41YWQovR2qzd8aFbJjAq0FfCKbsbZGnLWRp5q3j5mOty49eTlSt7GL922ny7TOlyQhkkIxKqXABOvEkd0A7VaJk8ibaZuL7CKN+yPjEJCyoKWala1KJ5qUS/xg3dgCOzUgYlOKfaxB2827o6MsYwxcn31/wBksbc58RpNgmFGLCmWnVcxQSIsWxKEmWs4gVYqjkQGNdN0sYE7S3DNm2gKSkqThThDsE0ANOrmnGD+zV1KkS1GY2JbBgXAAyHWpiaa43dv+w27orG1Ke0mz8JyMmW/MBZbxX5GOL1XgMpQqZSs/wBYkDuwlPdHl8J7GdPAxH60KSNHMtJCieRKqa90DMToAJLBKR4Yv3o9iCi/SK2ee+Xv9Fy9IBBsKyKglBB5GYg/wihWiUy3zAUa8Yvl6I7W6HOYlA/sKDfhikFYUwFXMcPp83t4pR+v/B05cfLIn9C7bYTSbtmk1JQHPVYEUKyymnIUNVD3gxedrVNduFVH7JLcXmo82L+MU7AHlNmMzo2kU9POvT5Ii5FeWLLXt++GQSziYeY9Rf5CA2z91fSF4lVGfi/5QZ2+njBJBOayQ/8Ahr/MQtg1Dsz+in3q/hHDKD9lSvt0Xi17jX2sKT7uky5ZxBISne5U1ivrn9qjtVD6oH/h5P8AeKp9YofYGaUnMsTpEnbdeJUqWTuqKlKTRlBCSQk1yJYkas0BJa1LWkLW2InEo+ygCrNk9ABz5RCkui3e2S7vkGaVBsayarV6qS9eutB8IbtwEqYMExyPaDO/6tO6PbRfDDsrOAlORUKE/kIjWSxqJBS+MFyDkRxERnFMrGTS2OXzfExUsMreXnVm4mgf+cK6LGlMs4C6gS9c+fDuiZbbIlSgpRcCgqEjxVR4h/Q2rL3Vu5CnZhllQiHS+Ij2x2VODmlFCoAFCAz1GTZgNl3Ri20yWtloHCdM/GY1aZbci+8PWDMxGnhrGT7Rt9LtDZdsv8Zi+HsnkCHo/wD/ANjZ/wBI/hVGwT5SpU1snViQRUF8wDxEZH6OZRVeUgDio/soUfhG1WZ1yiVkFAIBSrIsMwdDzhc0eUq+wccuKsG2u2Y7VjmCjAMXago+rPWJM61IUpIljeJGXF6aRyu6UTFFQUvxCveXgjZLm7IYsNWzUQ5GrcIg4ctF4yrYSmS1JkLIYKUs4SSAADnXxgPKtKsWJU4JD/eIYdwES7wtS1y0qPYhA3QCoB20EBLRPSUlpYSumEpKhnk1WOkM4ULy2H0X0la3QMQVnLVSvEA5gt1ESrHZyhctnSjtN1Cs00V5dYgWm7kSpUoLZSlZlRLAAOfNhTnEO6intpRTQFbM/KnTWJTlXxorCKey8XskmRMAzKFDyiDspZEiTiDuVHOJyrZLmS1YFpXRjhIPuMANkb2TiKVergQE/pYQ46u8dlJ7fg5b3SKXaLJ2M2ZKU7pUpuaXJSe8NCsl6LkqSoJCsOjse6NC2kuqzzw6vWAopJYgfEPxB4xWDsXMIxSpqFjgqh98V96E48JE+EovkhyZ6RxhATIOIcSG8YEpvibMWJs1ZooEAUSkPoPiYe/3XnF3EstnvcO6HP8AdGfhNEAcMX55CDJYOHxbsyeTltBLazZaYqcZspjiACkmhcajTJqQIsuy09RGMBA1JIJ8BF1sFqmokpCwhWEAOFHIdzEsIGbSKtK0lMlgFUxJIxN3nziSeqTC15GFbWSJSxZcJVKQnAteYB1Datr15ROk2KwhRmI7IvUkKBDa0JYdWeKaLgUhITMlljqhaHHVznAyddpBw41NoFBj7vc8VjFNaZNyrtB3a++UWmdKkSlOlKsa1D1Qw3R417ogy7MVTkIGbgdK/PhA+TK7MFhmc9Yl2TaFMpJ7GWVzy4xq9VI0alNHMNmXGKjF/k2N223+xN29tYmT5cpNRKSVKbQr9UfsoJ7xBLYMUUOCcv1oqklJSFKWcS1HEpRzKvlgOkWvYNTrmfo/ERPLKscca8DwVycjjbaSSZZAOIKYNwKTl3wDm2S0KBWUKIIAJ1IHn/KLptCQky1HRYdu8fGGrHbElLb3gMzWrxFjWynXXZkqxlQJwh8IoS0WWwWPDIUsF04XD+skajprEG8aTVdmsJLDERoeDges2YEOXfOKVKC1FT0UmtetKd8RbVlUnQKvv+tKdwlCUhI4ukEt1JPhEu5ZyV4kqLJYkHhxHQgx7e11hTF2aiViow6JW3DjEORdak+1LIPM/BoLqgp7BcwY5yynIqpzAAD97RmW0Z/4u0f4y/xmNkkWQA7tTxagHKMc2kS1stA4Tpn4zHRidsjNUgr6NlteMk8BMP8A7S/jG5WWXgloQQCVIJALVJKmz6Ad4jD/AEZWfHechLs+NzyEtZPlG2XpMSZhQVBLKdCn3cJZgfulgHGRS8bLG2GEqQ12JlpM7AZbKw4eopTrQ6F+Ue2haJkz6Oo+sxQT7JUkKD+OE/mIEXtbVqnpExSxhG9kTu1DUIIblEmTdwIC1TwAsbpWBiYcDiTUU0iCdOyvaG5NsQQtFpK0qlvhUKuSd4F8ySM+kTrhseNQtEwYJKH7NCnc09Y8+Hfwh2XdtjlgFc4zSd7A4IJHHC/cCYatNqMxdRhl5pRkGHtKAr3a+cDJl5MMMddkO9LyKlYlH1qMBkkZeLwrmnoFpk4So74clteQ5njEqSiUSszKKJLHASG0ajCJ9kus4gZYlqcYsgCBnnlEU0467K7i/sWixWNFV9kErOasIBY5gtTSBVm2PkEqIqDUJOYz4aQ+i9poOBRShXBaSH7wpj1eB6tqJ6FKAlSyQ7jfCuLkR0tqRzVQQ/3SlfZPiT7zDVquZKBREw/ohRFOheIZ2ztAqbOOuIj3iOlbaLOdnNNRMH5Qvw8hqT6JRulGIYQQwzc58c4F7RXtarOlKQEqBpjL0zofzgnYb/QogzEGUCWxOFB+bZe6DFusSJiSCAoEeUNCmvixZKSezMV3xa1AvNSkahCWiNbJkxcoqVMW7gZmrvQdwgjf1xKkLz+rOR+B/OJFiv2yokmWZQJURjfEoFqAuaihNAzOY68ONSV+P2/3IzyNOiuosKCHxE8yYO7P3KqeCkk9kKueI4cO6PZNxJtE3Eg4UkYlgZJ5DiTXSLxYrtTLSA2EAMBqBr3mOXJfLimWi1VsC/7myqDCR94FX50PlES2bCIbdUrOutPCDtu2gly1YWUojMJ061AeByttpTthmdwHwMa0vIKb8ApHo+S1Jih86vE27dnZtmB7JSXJYlQzGgFaVzPSJI21lfZmfs/xiXZ9oEzPVSvw/jGU4+WHhLwgTtZKK5SUqoVLlgkVzUkUy1MBLVc5lnCpalBn3VFIYZgBy9AdYPX/AGczpeEAgOFE8MJceYEBUXTNQ6sTt7Kn05g0MCTTAlXZ3aLB2SEqQxQ1CkZA6+ecMSBjJTiyS4SGTiPAaPzNYfu28uzYgY5K6lObcfCtOUS59xy5oxyFAD7JIbuINOhiaju0UUtUyGJploCuzwrJIIViLhs2fQ07xDv0wBZ3A6RvHCPWdsI72HWI8yVOQRilqUpJDEuQw0Dc69whoTVgMJRDlJWpRzIUVO3AmG5RS2gVJ9BILHaJSz4qvp15cfkxge0v9ctFX+umV/XMbaiYVOSthqctMmFTTSMS2kU9stBGXbTPxmKen3bFyqtBP0dKIvCVhLHDMrTIylvnTJ41q0kJZCwcLOlQL9Sk6pJzGhjHtiCfpstnJZeX6Co18GYqT2YkkkqcKNGOVOsPllUkLBWmDxKBmFQmAMWSpWoGrVaJc23IUkJmTQpqjBLDv1YRFTdc8f2aj+qTHUiyzswg0pkI53vyVTrwFbptqJfqSVLUcioABvOJNrlqmHEuWhNPtKy54YGIRaR/ZkPxDfGHJsq0qJAQQCzsaeZiVX5/1Kch1EhSwns8CHyClmvNtIsKUdmhgRil2dlN9tQLDq6kNAWTLWhCErkqxINDRmckPvVYmPJZnMfq5hC1BZydRTUOW41aGhUGCT5IsKLzC5oRO3pa0jdOh3mUDoWT5xEn2HFVLzQnJiBOQOR9ocvIQLlidixGSs5AUBDAAN4BvGO1dtjChKmBk4aBqfJaOj3Y+SLj9x7/AGjPl7qVpVymJwrGWehy48YhzLbMmFlkV9lADkcKZCH5ZtOFjLmKbJw5bhXSFOVPIAEpYLVwgJqcsu+ElwfQYtpka87RjaSlkiWHWRUYuHc9efSCNzbRmzkS5pxSjkp3Kfi3LSAcmwz0VElY5s5NYVqmTVDCZS3PEH8onTT+JXkmqkaNa7MidKaikqFDyMZ/emzEyVMofqifWNcPMsHbnFi2P7WVLPaA4Hy1T05RYlygsOKg68YspcvyQlGvwQrlu2VLlYUlKwKlQLu4zgLtVtYZbybOAuaznPChP2lkacBmfdxfcqdISoyAWPsjQkZgDNuEVGxKmSgoYVOskrJScRJ4kiAnSDphvZG1FC1ImKClLqFqGauPfk2lIdvO6VJmFSBgUS5AGKWX1DVHQgiAhlOlx2gIy3S3i0TrFec1KTuKBfRJfxzhVLw0M0vDHrNdylMFqJD+qN0PzJD+UGLNNlyz2ZzAxECiQACdaksHgRY70XjMxaZhI9Vk0+eERp02aVqV2cx1JIcp4pwnhxMZqN6NydbDZvclaAwFCQNAokAdWd4A3zK+vm9piqrdNSMLUA0H849QiaQkdnM3SSKVcgA1fKggsi+ZpG9IUoDMsAffBk0KrKsiZhDJKxLB5Ed0FZdql4AErKV6kuK86N4wNvCyTFTlqEtQBLhPCg/KOJKVozlFX6QJ90DQbDi75meruzPvJNeVMogzbwXXcNeMQ3GLelrAfJIPhDf0hQNAsftfnAasZPj0S5bVKgoBsgKnvNAOcY7tCp7XPLN9cunDeMa0LWvIgnCXZj5xk20q8VstByedMLdVmLen02hMrvZYPRBKCr3syTke0H/szI3m+ZyETUS0moqo51ag5kV8RHzRs3fKrLaUTkqKSjEykgKIxJUmgUW1i62P0my0rK1mctRzJQjy3xD5sbkrQuOST2bTctsQr6te7SmjnvyPzygwqwIfRzGIXh6WrMqWyBPC39bs0Dr/AGpgWn0mJesy1EcKfvxLHhlx+SWimScbtG/Wu6EzE4SQBxGYOUOWe7EJSlLu1ATGHW/0uSShpQnoVxrTxnF6coGj0pqGU60fsp/fhoYbd0I5pas+hZshIPHnQwsAMfP6fSrxm2juSj9+CVl9L0gJZarVi4gJ/wC5BlFrwFcX5NwSgDhHRQIwC2+lx1ky5loCdAQn98++OrF6X2V9ZMtBT91KX/HDcGldC2ro31gY8MscucYxavTNZcI7P6YFaqUEN3fWQ3Z/TNZwCFfSzwNKd3aMYX5f+odfU2VYB4U+fhHISmMNt/pgClHs1zwn7yQVf9SIyPSoPamWkjon9+G4uroXV9m7WhO6eY8Ip6dtkWe0lAeZLymN7J4jm2Yih2n0rSVSlJCrSgkZhi/HOZTwgVK26syUgBE1td1P79YVQ5O2qG5cdJm+i2ypgCkLSpKg4qIXYpVw8owWz+kWVLO4Jo7k/BcGbB6X5CRv/SHGWFCPiuBKMl4sy4vybILGlmhlN2ICsQDGMltfprR/Z9u330oH4VV8Y9sXpolD+kNob7qEfFcBw/8AkH7mufRk8I9TIFYxpXplTjJxT8D0GFDtz384lT/TTJ7M4DaO00xIl4e9lvDca1QP3NZMsCGDJ3iXz0+fmkY7ZvTKpz2iphGmFCB71mJN4+mWWR9SZ4Le2iXn3Khnj3VATNWmSQcxDJs6dAPCMc/8WZhznTR0lS/iqPR6VTrOtB/5cofGG9oW9mwzJIOgeGkykmoY/nGVTPS0nCAlU8K1JTLI7gCPfDdk9KiE0Kp7ckIfzUaxPg+6H19TWfooqWqdNKR84bXhrfah/wD0Tfxqi92v0syyDgNpB0J7P4GM3vO19rOmTHJxrUpznvEmra1imONboEvyRYUKFFRBQoUKMYUKFCjGFChQoxhQoUKMYUKFCjGFChQoxhQoUKMYUKFCjGFChQoxhQoUKMYUKFCjGFChQoxhQoUKMYUKFCjGP//Z"/>
          <p:cNvSpPr>
            <a:spLocks noChangeAspect="1" noChangeArrowheads="1"/>
          </p:cNvSpPr>
          <p:nvPr/>
        </p:nvSpPr>
        <p:spPr bwMode="auto">
          <a:xfrm>
            <a:off x="63500" y="-973138"/>
            <a:ext cx="2276475" cy="2009776"/>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35" name="AutoShape 22" descr="data:image/jpeg;base64,/9j/4AAQSkZJRgABAQAAAQABAAD/2wCEAAkGBhQSERUUExQVFRUWFx4ZGBUXGRoaGBwXGRwcICAbHB8YHCYeHhwkHhgaIC8gIycsLCwsHR4xNTAqNSYrLCkBCQoKDgwOGg8PGi0kHyQsLCopLDAqLy0sLywsLCwsLCwsLCwsLC8sLCwsLCwsLCwsLCwsLCwsLCwsLCwsLCwsLP/AABEIANMA7wMBIgACEQEDEQH/xAAcAAABBQEBAQAAAAAAAAAAAAAFAAMEBgcCAQj/xABPEAABAgMFBQQGBgYHBgYDAAABAhEAAyEEBRIxQQYiUWFxE4GRoQcyQrHB8BQjUmKy0XKCktLh8TM0Q1Nzk6IVFiSDs9MXVGOjwsMlNWT/xAAZAQADAQEBAAAAAAAAAAAAAAABAgMABAX/xAAwEQACAgICAQMDAwIGAwAAAAAAAQIRAyESMUEEEyJRYXEygfCRsRRCocHR4SNSYv/aAAwDAQACEQMRAD8Axa77vXPmCXLDqIJAJAokEmqiBkDB6x+jW3zfUkP/AMyWPeuGNgrOV2+Ska4vwKjbhiINnkqUpDvMVkf8MMOIqegrV45MjiUhDkYmPR/bSSBKBI4TJZHiFtDw9Gdv/uB/mSv343OTdYSwHGoHjEqckZgcxwpTXWrRD/ET+hb2YmCj0XXj/cD/ADJX78dj0VXj/wCXH+bJ/fje5Epi792ZhmZPUSHFMvGCs8vIPZRg030YXgkOZFKZTJRzLaL4mGJvo9tqSUqkgEFiO0l59y43q85gFnmEUwjEBq4LjzHuiLbLwQoIIAc0BLCj5ngIMs0krQI4k3TMWV6MLwCcRs+FPFUyUPeuGleju2j+yT0E2UT4BbxsV4EFKQJZVWu8HozVQWPUjSGJciYkFWIoTqVKSaU1FYeM5yjar+fuBwgpeaMlT6OLcQT2IYDESZsoMONV8jDKNg7YQCJL4iQN9Dlg5pidgKk6RstvkgSklcxkA1Z94DeSU6FypQY8A8O7OSySq0rG6hBwI0oCSA+YAdzqSqGhkuO+xZQqVeDHV+jW3gsZIdiWEyUaAtVl0rSGU7A2wqCeyDmlZkseeNo3tV8SZyZZwpCwSZhw7oCnBDiqiaKYcK8QPl3cZyzhDSwWChq3Dk9H1aITzTT1Vfz7lo4YV8m7MgV6KbyH9gP82T/3IYmeja3pzkgB2ftJTOcnOOnfH0WZQTJ3iHTQVzB06wymQkoU7KxZsXDcIeOaT7JPGl0fOx9H1t7QShJBWfZTMlnxZVI9X6PLcM5Ioz/WS9cvbjfbkuqXKnTCHOPRWeu6+bajLqWiHftm7OYdUqFRyP5U8ItydWTpXRh830dW5IcyQwIT/SSvWOg36w2vYG2AsZSX/wASV+/nyjaVyZjpUEFaUUKXxK3h67GpcKIBbQ0iPJmSk9oy1SyfVChVJrRzpWJ+7KintoyL/wAOrdX6nKpAXLJbpjeGl7B2wIxmUMLs+OXnzGJxGzWGePbmIVq+JlBuBekcXnau1AlIJmYiKMQcxnzfXLuiazZLpod44VaZjdl2GtkwsiU5Z2xy/iqJB9Gtv/uB/mSv342aTYEyJ0pIASopJVUnN2zfINWDMy71OdeHe7ZQfelbSQPajSZ8/H0dW5iexyDn6yXl+3DKthbYAD2aWUMQ+slVAIH2+KhG9z7OoOGoeXyYg/7CThcDCa1DgtSnDMP3CD7zA8RiiNgbYWaUK/8AqSx71w6PRxb9JIpn9ZKp/rjUptjXLdjiFHCjVkqBDHuHjHnaEMUmn2VZgcC2nSkNHK2TlGjLD6PLd/c56CZLP/zgBa7KqWtUtYZSFFKhwUksRSmYjfJSiohUsYSPZ4tw0PThGI7TF7ZaSzfXTKfrmGxzlJuwyjFJNEvYfF9OlYPW3m5HAqvdnG/bM2MJQl0lyqr6EanqPhq8YZ6MZyUXnIUsOkY3DP8A2S4+ibqnpMkFwwDNTPX3RDPOppfYtijcGzvs0jGSEpGZI+e6K3a77LsKBiQAASXYuXyyFG48WB68VGgUCysxkSnUd7Ed8V1dndzqS5Pz1jmlK+yyiyP/ALbmP60z9rXwaJ1mvuu+Aae1Q+IpA6dY5gLiXiAq3L36xKsyUTQ+AYeGvyKxuF7TNzfTQRt4E2UopaoIKWy/MQAui7CUKUpGLdASl2cv/AwXuxJlTSg1BYpJ+yTn8/GH78s4lmUCspGEgYQnUlwavw0MUjfT+oHXaBE27kYkNixGhlhVBWjmrUzjmfIBUSwEtBoBmpScyXqd5wH/ADgjJsyRLWoYgUjdUSSSXAfLLurEcz2KwgKdCgMSSKYQK1+8VHw4RV5KTrsnw2rItoueavCZhISKt9kcOEO3ls92coqlTFilUKOeLSmhrBCVfikrBXLdIFCCD3gwSnTsYBoUlj5UOXWukc0cjZaWOimXPZFKmBEwlCSzkUBejd7M8aPZ7GlCQAGAGTRSFsiaQpeLEDiyyYYQNSw4tnlnBm6L3MtXZqNNCf48RDuajK2Jw5RpEW24p09QmulEv1EilWftDxzZuRj25rSSpkpJAfE3Diz0z98Gb2ulM9JzB9lQ8u7lEG5kdj9UQxdyftcx45RSaTqQkHVokWhCcJHh+YPhAW/doUL+qJKpiKlgKpUHFQRvADJquGzoQv8AtKZDJQe0XM9SW/mToBxirytnZipy8a0uTimL+8dOrBgNAANIry8klHf1JMqcMJOKqMjqAdOaTw8I7kKUtwFMoeyd5Kh90mvnEyVsokHImla0NAQQM+oenvZtdhkomJTJxFZO8hKnZIBqXO6xw+6IuVlVojqnKGRlPwqk+DU8Y8+kCVMC8YJVQ4XAS4NcRJPzwdyXYCYAFATC2o9ZLVA1StNPkxGNgAXhlyRMlEB1AOQ+YJzpAUkujON6Zzd14Cba1TA/FjX5AyA4ARaza3LBy/Dh+dYqGzd3Klzpn3ThB6HP3Qftl7os5CQMS/sp+JOQyg9SYP8AKghNPLWIU01gHP2lmkjfQmvspdu85+Uc/wC31H1lJX1GE+IhHkVjKDCE2QlagSl2yIyDc/nWItvugKDAMdD8DyMELBMRNTukjDo/v4xJnSYvCpK0SnadMpFjtoQopUSAaEDMK4hquC8ZDtEom12gmp7Zbk0L4zG5m6P+IWoByQNQ7sQWBzfCK/nGHbT/ANdtP+PM5e2YtD9TElVE3YNYFulE8F5cezW3nG6XZMMogTCElRql6g8SNHzjCthZhTbpZTmy2o+ctYjW5CZiksZZJd8TVfmT1PlwEc/qYcmX9PPimW+9pZOEglTEMB3flA6yTEhVUgs7Ur16iOLtts5CSkyyW9UkgdXrDa0zZhCilAA0cl445Ra2jphJbTC4nykIJJYtwrlkOP8AGB9y2M7yiGMwlWGtAfl/5w/IlpBcpSH4uqg03iaRKSFKU4T3cBo/KHUnVAcUnZEXI+vQB9lde4fHDDlvxEJbR0iudMZJ1o5oM4ZsywqdMWDuykFIPFSuHhCm2hS8eEf0cxweaUoHkxfrBltUJHuzuyqdB3lKKwMwBlVIAFAK5Qyq0JlqcsELIU7UExgFIVTUJcdVx4JyQBhDYWxAedOmp1KRpAu+7YFJIGa14TwOGuIcwwD84eLt/HoGRa+XZL7VJkqdsIyrwJYJbr4JiZdZwyd+gCTn94kjoQ4gTY5h7RCGDJJUwqaDrx98SbdbjQOAk1GKXiB739w0gwinJsEpNRSItuZlBhiUUhDM5ZQfXE7PTJobmrUSlIYqA0837zDaJa1LCUABQJO4GQx9ocm5Ra7tuJMtNXKlVUTxzgzXN0gRfFWyfdU7FLrVszDF7WXElwWUDungXDOesCL/ANqE2Xcl1mqzFGSOflSOrsvMzUgKU4UM8ik5vnXI/wAqRreKO1oWlkbaBdzHD2k+cXnbzg6EEAAZ0Dw/cdqIIPaJdZcpLF9a1P8AqHfDO0t3rCjMQCyw8wDiGqORYFoauC1/VKdTYeIJz1A1y90M48qFi0m7Dm0s1RRNSg4VbiaZjEqWFF+QmH9mBolyrOvBK9hE0zHzK0oXmTXVPnErtMRBSO0QpOFRRXCU5HNxQkMdGbKBd7WSYiavEoKK0LKTqUlJFRo1BTlDyVfECd7JMm1ELIPB+9IJfrhBEGJyhRYTXDiOCiuBoMw4NaxXLmlrWVTVcCkDWoYt3HzgzarRVIBZSHSCORqDqd4sG4RzxVWVk+Q3d84JRNmZgqJFa0A/l3RBNyqWtRWd53V+lqOgy7oISEpMgDirGpWbusA+FYI2ZNV8lEGocVz8W8YZunQq6v8AnZWVXCxAJZyw+RycxAtN3sTgOIDMiLHfeJCkqFApKkPwKmbxAIfnzj275cspAdlavQv04ZRrppDLabA9wTFImper/h1fur3RcpsporkhKVWlCZYDpfGRVLZNRq1MWG8bemWhSiQABnRvfyh4NRl+SU7kirXnbmmrGALSAjFTV15HQgMYwzaZYNstBDsZ0w1z9c5xt1ltZZUxSArtN5nqHokdQhnHMjgRiG0iwbZaCAwM6Yw4DGY64u2Ra1YZ9FyHvSQP8T/pLj6CkrEsZAudBlHz36Mp4ReclRLACZX/AJS43KffrJcJJBdio4R0D114cI5vUSqaOjCriEETuABDaiprDP0Y55VzygHOvaZkZoS+W6WPQs3fzjxVlXuqmTFrSrIoLh+FSBxjncW9lVJLQUn26XL9YufsjPyhs26fad1P1Us5kesRwp884jiSJTFNnKnJdS38kpfnWObfeqinCsYQ1N3Ak11c4le7lBivoaVeSRarbLs8oS5bKOLET9pQqB+iMyeLDjCTITIsuJZeZNBNRVz8nXXWK/aLQywuqxRy26APZy/LyglZrzNptEoKAqp6ZBKRQDXQk9YfjSYE7Y5ZLotCxjSUpy6nh8PCOl7ILOErWRhDBhllx6Dwi3T5yZMpayHwpKiBmyQSR5RVD6UJRzkKHRWIeLQYYnWv7CzyK9nkrZVYJKV1YpqGz6ERyNkJoSUhQYtVjoeudPCCUjbyUoOJS21qnyjhfpCs/wBlQ6kD3PDcWvr/AEFbX8Y5cd2GWSkgjCRvn2v5AND15XoVrMiQU9oQ5J9kceZ4CAN+beJ7MCQPrFUBJcDnlFdsdmUN/EpUz1sQzfMmnD4RbFhlJXFE5z3TOFWBUuYvtf6RzixZ8m5H4wVuuwzmCkJLGoqziDNms6LehJmFpsosWYFYNRnA3aLaDDN7GzJTiQGUvMJPAfPGGlPmuFAS4bLR2isOGYNM2bdZuhIfyERrddktSCZbJOTs29wI489OcU677cuXNC5kxSnooknL4MfeYttgtrmlT1zDMfuuEtXpHHJSwv6ouqyL6MBkrScK5JCvtFKhrmCgPpmCesPW+81rXKmLQaYgoJSqiDhzccj4xZk3kCQ7PQYWy4sfnXjBJ9RlSmVIb3Yy0L7bSKLY74TLlzBq4wvSnf0A74atM8ewoFc47hHsrUwVnkxJL8H4RdJqAVbwSRhdiz68e6By7nlFlBAxPRSd0s9DQ5sc4aNJUkLK3uwbaZgklKaFGEJp9nI+GcSpF6FC3LspsYGTjM+T9CIiXkgKQoBiZS8JFMiAQepBHfEOxWgLSEnTzA/+QyHGgMJOPkbHLwWuchE5GhSchAKZcpdkq5ALGL/UCCPOGEWlclQwLSX9l82rVJqKQRs1+y17swdmrjmK6xO3/mKJa+IPlyJ8lNEy2Jdw47qxFvSwT5uAKT9U+JaQoEqPlSLeqQFgMQpLO+Y+czDQs5rlkztF0ldoi26KxeNqSiuGYaD2VJy6jlGF3+p7VPPGas/6jH0hPsju4Dfz/hHzrtUlrbaRwnzPxqi+J7JS6J/o7UBeMlywOMPweWsRswsW6sKmBQKSAwYBmLscqgRjHo+H/wCQlbuKi93iOzXG6WKyISgmoSTR8yeB5DWJ518k0WxfpYPlWAq7NklXZhzwJJdvdHMmyTUFRVi+sLkBlJBOpB94Y84eO0xdpYcDXIZ5gCJMu1Cfnuq5E5cQdRx1EQb46ZVLlsGT5jugnCpKqh3alCDqM6HKFZhNJKQywNFZEca8oatN1pxpove1cFxnSLEiUmVLSVqY+piAcnhkHy90actI2OPYFkWhJcrStITuqSk7rcxoKwxs3JCbYli6QS3RqeXuidaZI7ZS0LxDCHWliKnUdMx3xKu1BE+WVJQ7+uhqjCcwPHujNpI0YtvfgsG0aHsc96HsZn4DGSIYpokc/D3xst7SgqRMT9pCk+IIjN7Ds5NKEYkiiR7SdQGNK88o9LDOGOMuT3WvycWSLlJUTdjeyViQvCFPQKGYb89IgXxcCEWlUsqSgEBYxYmq4IAANXB8oMWK5JdnPbWmbLSlLHAlWJSmyHuy04Zx5d08Wy3CYQRngGbJSC3eSSrwiUG03kT/ACUltKAAm7OFKe0KCEgOXLE0rTz0iVYLvSsKeYhKgSAlasOmba58Yv1rsIXKUGdwdPnWMqtFgKVKBUXBINfB+5jHRhzZcvxTp+CM4QhtrRarsuhaFFaZ0sE00I6hyNY9lXDIllRXMQVEucS0lyeQP5xWLPZ1E1UO4RPsk2XKWCsKIFaFiT10EceXE4S4yf8AQ6IS5K0SNoRLGAS0urFVhhBSxrzqzUjmyWRctClLJQEpU3IsKORz+TBSz3l2icEmUhJJrRzhycqI6VaIN+bKzZm9MWV/cD4SOX8BSuUaPXHwZryDDfUw4VFe6oB2AFM9PfFo2mvQpsqVSpxda07yKEhT0poGJiozpW5VJCchSlNBpRstIK7PXF9IQMR3Eln/ACMWzQx2polCUq4sj2C8JqFgmYoudSavyMXdM0dmnnRJDsMNGNeWsUa8rAZNoTL++kpPEE/AuO6L9YkZoV8n5eOPI1yTXkvBXF34KWbeUT55cMZrsf8ACkkHqD7oi2y3JxlUtWZduZz0yh+/brefMUg7xmVByI7OWxB6EeUMyLKEIcLSJhNXBLAaUFIZ0gIkyrUVMQEqUGI3gFAjhE9VtC85aSoGowqQW/V3eTt3QHtKUsCxJ+0zA/nEWZ2iQSvEEEkU48KFh3wkYrpDyk+2Hkko3gFS65oXTwIrEiXtLMGbTB0ZUCbHYlTAFLIlSvtq3lEfd5/NYeVbhKBVJlOnLtF7yi+raB+FMoWWOuuxoz5fqDsm/ZUwEE4DwV+eUfPW1v8AXrU3/mJmWXrqjY5U6YtctCgg40jCSNHIqQQSXpGLbQqe1zz/AOsv8Zi+DlbsjlUV+kJ+j2RjvCSl2fGxHHs1t5xud5JezFIBCzLUeprUdWjDPR63+0JL4m3/AFc/6NcbqJ6FhIllpqC6UrpiJzS+QJ4UrFMkW5GhXFgC7LymSZTJEtle0psXdV/KH7NPeYneGJSw7JwpDnTRmhi/rl7KZilgGWsuB7SSfZ7tI8k3CtwQ9aka9K6xyTpqrL49bJM+2NPwpUVBJNdMtPFoLSpK5xCjRMugGpWrM+UV67FJlLUZjhafVQz72g8W7jBKy3otMxNUqXiK1J9VCQHpSgcs4HKM4eBYyoLSEsFvRnDHKgave/hHl2SAbSns04UpYqbJ2OXcqBl3TTOwtVQG+4ZI6ccWvSLvYLGmSgDXjz6xPHjbfEvOaW2e3ikdmquhjH7FKJlpUZiwSkGijmQI0DbC/FYJkuSHUEnGoZJH5xR7BYnlrzwy5RUW4pSyfP3mO9UcD7OrFdWNbVUc66czEufeAQTLkk0O9M1LaJbJPv7oN7IqlMpDhMx6YsiD5vE2fsYlaz7D1OF8zyoPKFlNqTUh0rSaCFwW8z7OFGqgWUXzbXw90Z9eisdpnv8AbCU8BhSkEnwMW61Jk2CW5muQKIo5PBtOsUizkqClrNVqK1dVGKembxtzfgTMlL4ocSAkuC7cBSHFzQQXHSLjct3g2dCVhLrFHNSS9OrQFt2zC0rBQkqSKlP5H84P+IctNfhm9vj0ztNvF32UTFJCp88tLQ+n5OQ/dAmVftrJClzH+6AMI5M1RHFtkT51pVNmS10GCWkJJCU8mDA8T1grYdlpswpxJCUalwSfD4xOqWhrt7DS7vROsySlIAWCWAyUScm4KrAX0dXoHXIOu+g+8ebxZr5tQstkmLAfAjcT97JI6OQ/J4omylja1ScJfCQ55AMSesVgl7c+XemhJt81Rb78sUtU6QVFlA4u5JSQnvJTD/0l1KBVhcgAJO8X18vl4rW21oVJnSSkOxUsDN8JQa8qiC+zVskTw4/pEl8CiX68CRk+kcuXE+MZr7lYTXyREnWZS12kvlN/+qWB7gYHYWS4wUDKmEP3OvX9EPFjt1jwTFKrgWcUxIzdmxdwAfpAG8brCQlYGJJUWW9CMmbQ++Coq9i8h5UxEsII31Kyfoz9z+7hES8pRMqYp6tiJOoGRpqMJHWJU2ejFIWwKUhSCGyOY76RGvS0ghQDBJYke0zgkZcREL4yVF/1IgC0qWQJiiUp0JiXZ0JKj9YplPQijEZGI9kmAqoWfXWkTLZbOyQVJAJUwGLnqejv3Q13KgNVHQ7ZcKUhKi5Sp0k0IcBw/OMS2mS1stIH99M/GqNilrnABRmIUFVCThqC49XMRje0Re1z/wDGX+Ix1Yn4Oea8hT0dKa8JJBAoupAI/o18Y2CYpWICYpwQ6JtXZ2fizhik93PIvRpKSq8pIUkqS0xwKEtKWdI3mVdAnTEJSnCiWmoOTkvhrU5uTEs8qlrsriVoiXRIEyYFTnNKHiw9Y/PCLT9FSBukcjDipAAIIGEA0b50igXfeMxcwrSpSQMhrhdhyJ5HyiKi1tlXK9IsV+XGiYMQwpmJTQ51+yR8Yrd1bJzlzDj3Q9S9Ty74ttzgzxjLgVrk5rUawbs8gCGjyloVpRYNuu5ESKDzrXi8AdsdsOzPYyS8z2lD2f4x7tbtWUky5FVMxXoBy5xUrmuhcyYAKqVUqOXM9BxjpxQiu+v7kJyctFkuAKmSuzUzKLZZk5qL5nmYWz93IV9IlioKcNKljiD06CPdoLxTY5aZUqs40B+x97mX90BrmvFdlmJWneoyhxSWJ76O/GEcuSuqvoZRSdEa3bOTUEhSJhb2kpJB8KiGkXbaGZP0gA6BK8u6NGse1tnmAUWlR0KXr+q8c2rbSzIOF1E8EoJr7oupTdSav9iTjFaRR7NsTPU5MpZOmJQAd8zmTFgu/YvCXnF/uj1e96mJd47clEszJchakg4cSiwfoH5RVLbtNPtCsMwhCVZIFE/rE599IdxnlaT0v6A+MB3aO9e1ndnJLS5Oax7UymTfZAAcak8IMXftiGAtG9pjSKlvtJ48x4REn3HZrMkFc3tMVUy0AAl9cywh9Wz6ZsuXNlKTKkpSrFiqp33lHQnd1yAhaglt/gNy8B+x3zKmpUpAVuh1DCQfPPLyiuXh6SpYDSEKWo+0oMnq2Zghs/YkJKpiJ4mIwsUlOEj9LkxNYoF3SQvDg3sXq8wSWPgx8YbBjhLlKT0gZJtUl5NC2evkWyWqVOSnG2TUKenEROkXdKkAqASjuApTvivi5exsi5oUe2EtRozUGVRoOBfhAO7py5k5KFrWt6MSa6aNCcOabXSC5cXR3tBeQn2tRHqS0BCT9oqLqPSiQOhgajFKUJktwQcxFy2muSVLs0xctACkpxPrSufQZdYqaLQAGDHPL4wMbjJNMErjRc7nvjt0Y1qQCkM1XxcSOB5RxeNgWhKlSWUk5yzUd2nz4hrklCUkzVLSkMxHI8NX7osNz2+XMlqGKoJJB8v5RySjKE/l0dCcZR+PZTlWtDncZb0Adgeh74JWC4jN3pmR0gzZ7iSqYZigCfy+czEq32yXIQVLokMAAKkmgCQMyTQQv6ujN8dFatWzpQrEl2By/KFeNqR2KsRAUgBSV/dSXOfQhuZiwXZeiJ4ZsCm9UkFxxBFDzgNtFcHapVhFQXw6KHA8/kwyVuzW0qYGnWcJYzAkPnhoRnmAAz9IyLaJvpdoYuO2Wx4jGaxqSZClqdZIrVSs/wCJjLdokgWu0AZCctumIx0Y+yUnoNei6UVXpIAzOP8A6S43hNuMkhY4sQT6x4DnrGCejW0iXeUlR0EzLiZSwPMxtEqyle/MJHAM5BNcCQaOzE8KPEPVK2vqX9O6X2LrZLcickKQXGvEciNIFW3ZKUqZjqKupALJJ6deEV2wWhcubilGmSn9QxcLHewmMcQQU+ugt4g8OcThlUtS7HnjraJAkBASXwhIbDQCBq7yTaHTLUMIoog1PxA56wA2j2kM9ZkySQh2UseYERLCBLG7QiuNI308lJ9pMNOfFaFhHk9hi9dlQtIVLovTgRwMVqxz12WcO0xDC4OeJjrmxANaRd7tvnG0uYMMwhx9lQ+0g69IV7XCmellUOihmDyi2PNSqPT7JTx7tga9rtTaJBmIYzEAKB4pLlvAP4xU5c8Fs+nOD6O0szyV0BBCVjIg/HlBAXAuXZu0kOqapnI9YI1CeHdz7gpLoFPs42SkKQpSpgMsL3QVULk0Z8usdbZXIEjt0jUJWNSDQHqDQ9YYt1gnLs0lAQtajMUpWZIow7t41OoJiy3leQs1mTMtFSAkKAaqqOz51eKJOkgNrsCXHhRZjJtATiWSUyy2IoVorhvPnXwimzbrcqQVbyF4fA0NOIq8We07Q2FU0T2nKmUOAJoVDI8H72gRIupdrmqUAJYUoqU9cOVA2ZY8RV4rilKEuX9yc1yVAmTZgkkgKLODWo8sucOgEjDiUUk+poT/ADaJl63d2EwgKJwpQt+GMzB/9fmYcu6WfpMkq9sgjSoJbPmBHXnmp4lOMaI4k4z4t2K/tmTLsqpq5ns1Ql2wlnBL1z4RBu2SE2pEtRYA4XGXD2fCLHtpJULFNxs7DLmoD4xVE2oi0y5muOoJpQ0B5MwhPSpzwTb+xszrLFI0afZnlzXqFIUkDlhMUXZohdqlP7SAfCLztHa+ysk+YMxKWR1anm0Z1s9N7O2SWLhJSnuoITBh5YMkvoh8mT/yQRfdqrQEWabiIZScIfJ1U+MUBd6JAAkoJP2lBkDoDvK8usWz0in6uSg5Ga5/VlzCPNoqZoHIroMoT00eMbfX18/g2XbryeIQpW8s4jo+XQDSLDs7IOLJ+lPflAu75aSRiNTSnPhF0siJUmVjJCUpGIqOgbUxy+ozPJ8I6R04o8Nvsem2rAlS1FhVh1NPd5xXr2s65qkzX9R8Mot7VCXHttTgASBmXj2q2zlqRNUyEf2cpfrFJ9tQ0Uf9IbUmDV0mXP1ZYzSfhyjmbcdFVG9srFlExcwYUlLNkGY8RwOcXa1AawpEpMolxXMH51ipbTX+ZyjJklg7LmZACtAfKKwS7Yk3bpHA7NcxagHDgPxVq2nDzjF9pv65aW/vpn4zGyLs6ZQwy1Fgz/Zyer+MYztGp7XaDl9cv8Zi2K+TJzXxTCno5UkXjIKg4GMkcfq1xt9qtI3sRydA6k7565+AjD/R0l7ys4ycqD/qKjXrPPKsIwpUcgkjUn+fjHN6pfL9jo9O/j+5IkSC2FblOaVoIcPxh6bJwIAAK04nJOZ5HlDtqtaZKUIEvFNUl8IICQONNIZsVrJVhw4Scg7pPKuR8onxrsfly0gVbZbTVlG6Es7U3gdG5xPsV7pmsJhwTBVMziRxOb8mibb7uC+zb1VqKiwq4GR8YHWu7TPSVSpZSpBqA7NXJ9Q0Pp6J7R7KWlRqoJGIPphL+sGNAxemoaLRs9fxWrsZpdfsr0UBx5xUpmz89EtSzRgCRq0E9n7uMu0SlOSkmh0fCYRLhK0yvLkqaLbed2JmpZQf3xR9m1TDaZaBNmMlaiU41YWQovR2qzd8aFbJjAq0FfCKbsbZGnLWRp5q3j5mOty49eTlSt7GL922ny7TOlyQhkkIxKqXABOvEkd0A7VaJk8ibaZuL7CKN+yPjEJCyoKWala1KJ5qUS/xg3dgCOzUgYlOKfaxB2827o6MsYwxcn31/wBksbc58RpNgmFGLCmWnVcxQSIsWxKEmWs4gVYqjkQGNdN0sYE7S3DNm2gKSkqThThDsE0ANOrmnGD+zV1KkS1GY2JbBgXAAyHWpiaa43dv+w27orG1Ke0mz8JyMmW/MBZbxX5GOL1XgMpQqZSs/wBYkDuwlPdHl8J7GdPAxH60KSNHMtJCieRKqa90DMToAJLBKR4Yv3o9iCi/SK2ee+Xv9Fy9IBBsKyKglBB5GYg/wihWiUy3zAUa8Yvl6I7W6HOYlA/sKDfhikFYUwFXMcPp83t4pR+v/B05cfLIn9C7bYTSbtmk1JQHPVYEUKyymnIUNVD3gxedrVNduFVH7JLcXmo82L+MU7AHlNmMzo2kU9POvT5Ii5FeWLLXt++GQSziYeY9Rf5CA2z91fSF4lVGfi/5QZ2+njBJBOayQ/8Ahr/MQtg1Dsz+in3q/hHDKD9lSvt0Xi17jX2sKT7uky5ZxBISne5U1ivrn9qjtVD6oH/h5P8AeKp9YofYGaUnMsTpEnbdeJUqWTuqKlKTRlBCSQk1yJYkas0BJa1LWkLW2InEo+ygCrNk9ABz5RCkui3e2S7vkGaVBsayarV6qS9eutB8IbtwEqYMExyPaDO/6tO6PbRfDDsrOAlORUKE/kIjWSxqJBS+MFyDkRxERnFMrGTS2OXzfExUsMreXnVm4mgf+cK6LGlMs4C6gS9c+fDuiZbbIlSgpRcCgqEjxVR4h/Q2rL3Vu5CnZhllQiHS+Ij2x2VODmlFCoAFCAz1GTZgNl3Ri20yWtloHCdM/GY1aZbci+8PWDMxGnhrGT7Rt9LtDZdsv8Zi+HsnkCHo/wD/ANjZ/wBI/hVGwT5SpU1snViQRUF8wDxEZH6OZRVeUgDio/soUfhG1WZ1yiVkFAIBSrIsMwdDzhc0eUq+wccuKsG2u2Y7VjmCjAMXago+rPWJM61IUpIljeJGXF6aRyu6UTFFQUvxCveXgjZLm7IYsNWzUQ5GrcIg4ctF4yrYSmS1JkLIYKUs4SSAADnXxgPKtKsWJU4JD/eIYdwES7wtS1y0qPYhA3QCoB20EBLRPSUlpYSumEpKhnk1WOkM4ULy2H0X0la3QMQVnLVSvEA5gt1ESrHZyhctnSjtN1Cs00V5dYgWm7kSpUoLZSlZlRLAAOfNhTnEO6intpRTQFbM/KnTWJTlXxorCKey8XskmRMAzKFDyiDspZEiTiDuVHOJyrZLmS1YFpXRjhIPuMANkb2TiKVergQE/pYQ46u8dlJ7fg5b3SKXaLJ2M2ZKU7pUpuaXJSe8NCsl6LkqSoJCsOjse6NC2kuqzzw6vWAopJYgfEPxB4xWDsXMIxSpqFjgqh98V96E48JE+EovkhyZ6RxhATIOIcSG8YEpvibMWJs1ZooEAUSkPoPiYe/3XnF3EstnvcO6HP8AdGfhNEAcMX55CDJYOHxbsyeTltBLazZaYqcZspjiACkmhcajTJqQIsuy09RGMBA1JIJ8BF1sFqmokpCwhWEAOFHIdzEsIGbSKtK0lMlgFUxJIxN3nziSeqTC15GFbWSJSxZcJVKQnAteYB1Datr15ROk2KwhRmI7IvUkKBDa0JYdWeKaLgUhITMlljqhaHHVznAyddpBw41NoFBj7vc8VjFNaZNyrtB3a++UWmdKkSlOlKsa1D1Qw3R417ogy7MVTkIGbgdK/PhA+TK7MFhmc9Yl2TaFMpJ7GWVzy4xq9VI0alNHMNmXGKjF/k2N223+xN29tYmT5cpNRKSVKbQr9UfsoJ7xBLYMUUOCcv1oqklJSFKWcS1HEpRzKvlgOkWvYNTrmfo/ERPLKscca8DwVycjjbaSSZZAOIKYNwKTl3wDm2S0KBWUKIIAJ1IHn/KLptCQky1HRYdu8fGGrHbElLb3gMzWrxFjWynXXZkqxlQJwh8IoS0WWwWPDIUsF04XD+skajprEG8aTVdmsJLDERoeDges2YEOXfOKVKC1FT0UmtetKd8RbVlUnQKvv+tKdwlCUhI4ukEt1JPhEu5ZyV4kqLJYkHhxHQgx7e11hTF2aiViow6JW3DjEORdak+1LIPM/BoLqgp7BcwY5yynIqpzAAD97RmW0Z/4u0f4y/xmNkkWQA7tTxagHKMc2kS1stA4Tpn4zHRidsjNUgr6NlteMk8BMP8A7S/jG5WWXgloQQCVIJALVJKmz6Ad4jD/AEZWfHechLs+NzyEtZPlG2XpMSZhQVBLKdCn3cJZgfulgHGRS8bLG2GEqQ12JlpM7AZbKw4eopTrQ6F+Ue2haJkz6Oo+sxQT7JUkKD+OE/mIEXtbVqnpExSxhG9kTu1DUIIblEmTdwIC1TwAsbpWBiYcDiTUU0iCdOyvaG5NsQQtFpK0qlvhUKuSd4F8ySM+kTrhseNQtEwYJKH7NCnc09Y8+Hfwh2XdtjlgFc4zSd7A4IJHHC/cCYatNqMxdRhl5pRkGHtKAr3a+cDJl5MMMddkO9LyKlYlH1qMBkkZeLwrmnoFpk4So74clteQ5njEqSiUSszKKJLHASG0ajCJ9kus4gZYlqcYsgCBnnlEU0467K7i/sWixWNFV9kErOasIBY5gtTSBVm2PkEqIqDUJOYz4aQ+i9poOBRShXBaSH7wpj1eB6tqJ6FKAlSyQ7jfCuLkR0tqRzVQQ/3SlfZPiT7zDVquZKBREw/ohRFOheIZ2ztAqbOOuIj3iOlbaLOdnNNRMH5Qvw8hqT6JRulGIYQQwzc58c4F7RXtarOlKQEqBpjL0zofzgnYb/QogzEGUCWxOFB+bZe6DFusSJiSCAoEeUNCmvixZKSezMV3xa1AvNSkahCWiNbJkxcoqVMW7gZmrvQdwgjf1xKkLz+rOR+B/OJFiv2yokmWZQJURjfEoFqAuaihNAzOY68ONSV+P2/3IzyNOiuosKCHxE8yYO7P3KqeCkk9kKueI4cO6PZNxJtE3Eg4UkYlgZJ5DiTXSLxYrtTLSA2EAMBqBr3mOXJfLimWi1VsC/7myqDCR94FX50PlES2bCIbdUrOutPCDtu2gly1YWUojMJ061AeByttpTthmdwHwMa0vIKb8ApHo+S1Jih86vE27dnZtmB7JSXJYlQzGgFaVzPSJI21lfZmfs/xiXZ9oEzPVSvw/jGU4+WHhLwgTtZKK5SUqoVLlgkVzUkUy1MBLVc5lnCpalBn3VFIYZgBy9AdYPX/AGczpeEAgOFE8MJceYEBUXTNQ6sTt7Kn05g0MCTTAlXZ3aLB2SEqQxQ1CkZA6+ecMSBjJTiyS4SGTiPAaPzNYfu28uzYgY5K6lObcfCtOUS59xy5oxyFAD7JIbuINOhiaju0UUtUyGJploCuzwrJIIViLhs2fQ07xDv0wBZ3A6RvHCPWdsI72HWI8yVOQRilqUpJDEuQw0Dc69whoTVgMJRDlJWpRzIUVO3AmG5RS2gVJ9BILHaJSz4qvp15cfkxge0v9ctFX+umV/XMbaiYVOSthqctMmFTTSMS2kU9stBGXbTPxmKen3bFyqtBP0dKIvCVhLHDMrTIylvnTJ41q0kJZCwcLOlQL9Sk6pJzGhjHtiCfpstnJZeX6Co18GYqT2YkkkqcKNGOVOsPllUkLBWmDxKBmFQmAMWSpWoGrVaJc23IUkJmTQpqjBLDv1YRFTdc8f2aj+qTHUiyzswg0pkI53vyVTrwFbptqJfqSVLUcioABvOJNrlqmHEuWhNPtKy54YGIRaR/ZkPxDfGHJsq0qJAQQCzsaeZiVX5/1Kch1EhSwns8CHyClmvNtIsKUdmhgRil2dlN9tQLDq6kNAWTLWhCErkqxINDRmckPvVYmPJZnMfq5hC1BZydRTUOW41aGhUGCT5IsKLzC5oRO3pa0jdOh3mUDoWT5xEn2HFVLzQnJiBOQOR9ocvIQLlidixGSs5AUBDAAN4BvGO1dtjChKmBk4aBqfJaOj3Y+SLj9x7/AGjPl7qVpVymJwrGWehy48YhzLbMmFlkV9lADkcKZCH5ZtOFjLmKbJw5bhXSFOVPIAEpYLVwgJqcsu+ElwfQYtpka87RjaSlkiWHWRUYuHc9efSCNzbRmzkS5pxSjkp3Kfi3LSAcmwz0VElY5s5NYVqmTVDCZS3PEH8onTT+JXkmqkaNa7MidKaikqFDyMZ/emzEyVMofqifWNcPMsHbnFi2P7WVLPaA4Hy1T05RYlygsOKg68YspcvyQlGvwQrlu2VLlYUlKwKlQLu4zgLtVtYZbybOAuaznPChP2lkacBmfdxfcqdISoyAWPsjQkZgDNuEVGxKmSgoYVOskrJScRJ4kiAnSDphvZG1FC1ImKClLqFqGauPfk2lIdvO6VJmFSBgUS5AGKWX1DVHQgiAhlOlx2gIy3S3i0TrFec1KTuKBfRJfxzhVLw0M0vDHrNdylMFqJD+qN0PzJD+UGLNNlyz2ZzAxECiQACdaksHgRY70XjMxaZhI9Vk0+eERp02aVqV2cx1JIcp4pwnhxMZqN6NydbDZvclaAwFCQNAokAdWd4A3zK+vm9piqrdNSMLUA0H849QiaQkdnM3SSKVcgA1fKggsi+ZpG9IUoDMsAffBk0KrKsiZhDJKxLB5Ed0FZdql4AErKV6kuK86N4wNvCyTFTlqEtQBLhPCg/KOJKVozlFX6QJ90DQbDi75meruzPvJNeVMogzbwXXcNeMQ3GLelrAfJIPhDf0hQNAsftfnAasZPj0S5bVKgoBsgKnvNAOcY7tCp7XPLN9cunDeMa0LWvIgnCXZj5xk20q8VstByedMLdVmLen02hMrvZYPRBKCr3syTke0H/szI3m+ZyETUS0moqo51ag5kV8RHzRs3fKrLaUTkqKSjEykgKIxJUmgUW1i62P0my0rK1mctRzJQjy3xD5sbkrQuOST2bTctsQr6te7SmjnvyPzygwqwIfRzGIXh6WrMqWyBPC39bs0Dr/AGpgWn0mJesy1EcKfvxLHhlx+SWimScbtG/Wu6EzE4SQBxGYOUOWe7EJSlLu1ATGHW/0uSShpQnoVxrTxnF6coGj0pqGU60fsp/fhoYbd0I5pas+hZshIPHnQwsAMfP6fSrxm2juSj9+CVl9L0gJZarVi4gJ/wC5BlFrwFcX5NwSgDhHRQIwC2+lx1ky5loCdAQn98++OrF6X2V9ZMtBT91KX/HDcGldC2ro31gY8MscucYxavTNZcI7P6YFaqUEN3fWQ3Z/TNZwCFfSzwNKd3aMYX5f+odfU2VYB4U+fhHISmMNt/pgClHs1zwn7yQVf9SIyPSoPamWkjon9+G4uroXV9m7WhO6eY8Ip6dtkWe0lAeZLymN7J4jm2Yih2n0rSVSlJCrSgkZhi/HOZTwgVK26syUgBE1td1P79YVQ5O2qG5cdJm+i2ypgCkLSpKg4qIXYpVw8owWz+kWVLO4Jo7k/BcGbB6X5CRv/SHGWFCPiuBKMl4sy4vybILGlmhlN2ICsQDGMltfprR/Z9u330oH4VV8Y9sXpolD+kNob7qEfFcBw/8AkH7mufRk8I9TIFYxpXplTjJxT8D0GFDtz384lT/TTJ7M4DaO00xIl4e9lvDca1QP3NZMsCGDJ3iXz0+fmkY7ZvTKpz2iphGmFCB71mJN4+mWWR9SZ4Le2iXn3Khnj3VATNWmSQcxDJs6dAPCMc/8WZhznTR0lS/iqPR6VTrOtB/5cofGG9oW9mwzJIOgeGkykmoY/nGVTPS0nCAlU8K1JTLI7gCPfDdk9KiE0Kp7ckIfzUaxPg+6H19TWfooqWqdNKR84bXhrfah/wD0Tfxqi92v0syyDgNpB0J7P4GM3vO19rOmTHJxrUpznvEmra1imONboEvyRYUKFFRBQoUKMYUKFCjGFChQoxhQoUKMYUKFCjGFChQoxhQoUKMYUKFCjGFChQoxhQoUKMYUKFCjGFChQoxhQoUKMYUKFCjGP//Z"/>
          <p:cNvSpPr>
            <a:spLocks noChangeAspect="1" noChangeArrowheads="1"/>
          </p:cNvSpPr>
          <p:nvPr/>
        </p:nvSpPr>
        <p:spPr bwMode="auto">
          <a:xfrm>
            <a:off x="63500" y="-973138"/>
            <a:ext cx="2276475" cy="2009776"/>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36" name="AutoShape 24" descr="data:image/jpeg;base64,/9j/4AAQSkZJRgABAQAAAQABAAD/2wCEAAkGBhQSERUUExQVFRUWFx4ZGBUXGRoaGBwXGRwcICAbHB8YHCYeHhwkHhgaIC8gIycsLCwsHR4xNTAqNSYrLCkBCQoKDgwOGg8PGi0kHyQsLCopLDAqLy0sLywsLCwsLCwsLCwsLC8sLCwsLCwsLCwsLCwsLCwsLCwsLCwsLCwsLP/AABEIANMA7wMBIgACEQEDEQH/xAAcAAABBQEBAQAAAAAAAAAAAAAFAAMEBgcCAQj/xABPEAABAgMFBQQGBgYHBgYDAAABAhEAAyEEBRIxQQYiUWFxE4GRoQcyQrHB8BQjUmKy0XKCktLh8TM0Q1Nzk6IVFiSDs9MXVGOjwsMlNWT/xAAZAQADAQEBAAAAAAAAAAAAAAABAgMABAX/xAAwEQACAgICAQMDAwIGAwAAAAAAAQIRAyESMUEEEyJRYXEygfCRsRRCocHR4SNSYv/aAAwDAQACEQMRAD8Axa77vXPmCXLDqIJAJAokEmqiBkDB6x+jW3zfUkP/AMyWPeuGNgrOV2+Ska4vwKjbhiINnkqUpDvMVkf8MMOIqegrV45MjiUhDkYmPR/bSSBKBI4TJZHiFtDw9Gdv/uB/mSv343OTdYSwHGoHjEqckZgcxwpTXWrRD/ET+hb2YmCj0XXj/cD/ADJX78dj0VXj/wCXH+bJ/fje5Epi792ZhmZPUSHFMvGCs8vIPZRg030YXgkOZFKZTJRzLaL4mGJvo9tqSUqkgEFiO0l59y43q85gFnmEUwjEBq4LjzHuiLbLwQoIIAc0BLCj5ngIMs0krQI4k3TMWV6MLwCcRs+FPFUyUPeuGleju2j+yT0E2UT4BbxsV4EFKQJZVWu8HozVQWPUjSGJciYkFWIoTqVKSaU1FYeM5yjar+fuBwgpeaMlT6OLcQT2IYDESZsoMONV8jDKNg7YQCJL4iQN9Dlg5pidgKk6RstvkgSklcxkA1Z94DeSU6FypQY8A8O7OSySq0rG6hBwI0oCSA+YAdzqSqGhkuO+xZQqVeDHV+jW3gsZIdiWEyUaAtVl0rSGU7A2wqCeyDmlZkseeNo3tV8SZyZZwpCwSZhw7oCnBDiqiaKYcK8QPl3cZyzhDSwWChq3Dk9H1aITzTT1Vfz7lo4YV8m7MgV6KbyH9gP82T/3IYmeja3pzkgB2ftJTOcnOOnfH0WZQTJ3iHTQVzB06wymQkoU7KxZsXDcIeOaT7JPGl0fOx9H1t7QShJBWfZTMlnxZVI9X6PLcM5Ioz/WS9cvbjfbkuqXKnTCHOPRWeu6+bajLqWiHftm7OYdUqFRyP5U8ItydWTpXRh830dW5IcyQwIT/SSvWOg36w2vYG2AsZSX/wASV+/nyjaVyZjpUEFaUUKXxK3h67GpcKIBbQ0iPJmSk9oy1SyfVChVJrRzpWJ+7KintoyL/wAOrdX6nKpAXLJbpjeGl7B2wIxmUMLs+OXnzGJxGzWGePbmIVq+JlBuBekcXnau1AlIJmYiKMQcxnzfXLuiazZLpod44VaZjdl2GtkwsiU5Z2xy/iqJB9Gtv/uB/mSv342aTYEyJ0pIASopJVUnN2zfINWDMy71OdeHe7ZQfelbSQPajSZ8/H0dW5iexyDn6yXl+3DKthbYAD2aWUMQ+slVAIH2+KhG9z7OoOGoeXyYg/7CThcDCa1DgtSnDMP3CD7zA8RiiNgbYWaUK/8AqSx71w6PRxb9JIpn9ZKp/rjUptjXLdjiFHCjVkqBDHuHjHnaEMUmn2VZgcC2nSkNHK2TlGjLD6PLd/c56CZLP/zgBa7KqWtUtYZSFFKhwUksRSmYjfJSiohUsYSPZ4tw0PThGI7TF7ZaSzfXTKfrmGxzlJuwyjFJNEvYfF9OlYPW3m5HAqvdnG/bM2MJQl0lyqr6EanqPhq8YZ6MZyUXnIUsOkY3DP8A2S4+ibqnpMkFwwDNTPX3RDPOppfYtijcGzvs0jGSEpGZI+e6K3a77LsKBiQAASXYuXyyFG48WB68VGgUCysxkSnUd7Ed8V1dndzqS5Pz1jmlK+yyiyP/ALbmP60z9rXwaJ1mvuu+Aae1Q+IpA6dY5gLiXiAq3L36xKsyUTQ+AYeGvyKxuF7TNzfTQRt4E2UopaoIKWy/MQAui7CUKUpGLdASl2cv/AwXuxJlTSg1BYpJ+yTn8/GH78s4lmUCspGEgYQnUlwavw0MUjfT+oHXaBE27kYkNixGhlhVBWjmrUzjmfIBUSwEtBoBmpScyXqd5wH/ADgjJsyRLWoYgUjdUSSSXAfLLurEcz2KwgKdCgMSSKYQK1+8VHw4RV5KTrsnw2rItoueavCZhISKt9kcOEO3ls92coqlTFilUKOeLSmhrBCVfikrBXLdIFCCD3gwSnTsYBoUlj5UOXWukc0cjZaWOimXPZFKmBEwlCSzkUBejd7M8aPZ7GlCQAGAGTRSFsiaQpeLEDiyyYYQNSw4tnlnBm6L3MtXZqNNCf48RDuajK2Jw5RpEW24p09QmulEv1EilWftDxzZuRj25rSSpkpJAfE3Diz0z98Gb2ulM9JzB9lQ8u7lEG5kdj9UQxdyftcx45RSaTqQkHVokWhCcJHh+YPhAW/doUL+qJKpiKlgKpUHFQRvADJquGzoQv8AtKZDJQe0XM9SW/mToBxirytnZipy8a0uTimL+8dOrBgNAANIry8klHf1JMqcMJOKqMjqAdOaTw8I7kKUtwFMoeyd5Kh90mvnEyVsokHImla0NAQQM+oenvZtdhkomJTJxFZO8hKnZIBqXO6xw+6IuVlVojqnKGRlPwqk+DU8Y8+kCVMC8YJVQ4XAS4NcRJPzwdyXYCYAFATC2o9ZLVA1StNPkxGNgAXhlyRMlEB1AOQ+YJzpAUkujON6Zzd14Cba1TA/FjX5AyA4ARaza3LBy/Dh+dYqGzd3Klzpn3ThB6HP3Qftl7os5CQMS/sp+JOQyg9SYP8AKghNPLWIU01gHP2lmkjfQmvspdu85+Uc/wC31H1lJX1GE+IhHkVjKDCE2QlagSl2yIyDc/nWItvugKDAMdD8DyMELBMRNTukjDo/v4xJnSYvCpK0SnadMpFjtoQopUSAaEDMK4hquC8ZDtEom12gmp7Zbk0L4zG5m6P+IWoByQNQ7sQWBzfCK/nGHbT/ANdtP+PM5e2YtD9TElVE3YNYFulE8F5cezW3nG6XZMMogTCElRql6g8SNHzjCthZhTbpZTmy2o+ctYjW5CZiksZZJd8TVfmT1PlwEc/qYcmX9PPimW+9pZOEglTEMB3flA6yTEhVUgs7Ur16iOLtts5CSkyyW9UkgdXrDa0zZhCilAA0cl445Ra2jphJbTC4nykIJJYtwrlkOP8AGB9y2M7yiGMwlWGtAfl/5w/IlpBcpSH4uqg03iaRKSFKU4T3cBo/KHUnVAcUnZEXI+vQB9lde4fHDDlvxEJbR0iudMZJ1o5oM4ZsywqdMWDuykFIPFSuHhCm2hS8eEf0cxweaUoHkxfrBltUJHuzuyqdB3lKKwMwBlVIAFAK5Qyq0JlqcsELIU7UExgFIVTUJcdVx4JyQBhDYWxAedOmp1KRpAu+7YFJIGa14TwOGuIcwwD84eLt/HoGRa+XZL7VJkqdsIyrwJYJbr4JiZdZwyd+gCTn94kjoQ4gTY5h7RCGDJJUwqaDrx98SbdbjQOAk1GKXiB739w0gwinJsEpNRSItuZlBhiUUhDM5ZQfXE7PTJobmrUSlIYqA0837zDaJa1LCUABQJO4GQx9ocm5Ra7tuJMtNXKlVUTxzgzXN0gRfFWyfdU7FLrVszDF7WXElwWUDungXDOesCL/ANqE2Xcl1mqzFGSOflSOrsvMzUgKU4UM8ik5vnXI/wAqRreKO1oWlkbaBdzHD2k+cXnbzg6EEAAZ0Dw/cdqIIPaJdZcpLF9a1P8AqHfDO0t3rCjMQCyw8wDiGqORYFoauC1/VKdTYeIJz1A1y90M48qFi0m7Dm0s1RRNSg4VbiaZjEqWFF+QmH9mBolyrOvBK9hE0zHzK0oXmTXVPnErtMRBSO0QpOFRRXCU5HNxQkMdGbKBd7WSYiavEoKK0LKTqUlJFRo1BTlDyVfECd7JMm1ELIPB+9IJfrhBEGJyhRYTXDiOCiuBoMw4NaxXLmlrWVTVcCkDWoYt3HzgzarRVIBZSHSCORqDqd4sG4RzxVWVk+Q3d84JRNmZgqJFa0A/l3RBNyqWtRWd53V+lqOgy7oISEpMgDirGpWbusA+FYI2ZNV8lEGocVz8W8YZunQq6v8AnZWVXCxAJZyw+RycxAtN3sTgOIDMiLHfeJCkqFApKkPwKmbxAIfnzj275cspAdlavQv04ZRrppDLabA9wTFImper/h1fur3RcpsporkhKVWlCZYDpfGRVLZNRq1MWG8bemWhSiQABnRvfyh4NRl+SU7kirXnbmmrGALSAjFTV15HQgMYwzaZYNstBDsZ0w1z9c5xt1ltZZUxSArtN5nqHokdQhnHMjgRiG0iwbZaCAwM6Yw4DGY64u2Ra1YZ9FyHvSQP8T/pLj6CkrEsZAudBlHz36Mp4ReclRLACZX/AJS43KffrJcJJBdio4R0D114cI5vUSqaOjCriEETuABDaiprDP0Y55VzygHOvaZkZoS+W6WPQs3fzjxVlXuqmTFrSrIoLh+FSBxjncW9lVJLQUn26XL9YufsjPyhs26fad1P1Us5kesRwp884jiSJTFNnKnJdS38kpfnWObfeqinCsYQ1N3Ak11c4le7lBivoaVeSRarbLs8oS5bKOLET9pQqB+iMyeLDjCTITIsuJZeZNBNRVz8nXXWK/aLQywuqxRy26APZy/LyglZrzNptEoKAqp6ZBKRQDXQk9YfjSYE7Y5ZLotCxjSUpy6nh8PCOl7ILOErWRhDBhllx6Dwi3T5yZMpayHwpKiBmyQSR5RVD6UJRzkKHRWIeLQYYnWv7CzyK9nkrZVYJKV1YpqGz6ERyNkJoSUhQYtVjoeudPCCUjbyUoOJS21qnyjhfpCs/wBlQ6kD3PDcWvr/AEFbX8Y5cd2GWSkgjCRvn2v5AND15XoVrMiQU9oQ5J9kceZ4CAN+beJ7MCQPrFUBJcDnlFdsdmUN/EpUz1sQzfMmnD4RbFhlJXFE5z3TOFWBUuYvtf6RzixZ8m5H4wVuuwzmCkJLGoqziDNms6LehJmFpsosWYFYNRnA3aLaDDN7GzJTiQGUvMJPAfPGGlPmuFAS4bLR2isOGYNM2bdZuhIfyERrddktSCZbJOTs29wI489OcU677cuXNC5kxSnooknL4MfeYttgtrmlT1zDMfuuEtXpHHJSwv6ouqyL6MBkrScK5JCvtFKhrmCgPpmCesPW+81rXKmLQaYgoJSqiDhzccj4xZk3kCQ7PQYWy4sfnXjBJ9RlSmVIb3Yy0L7bSKLY74TLlzBq4wvSnf0A74atM8ewoFc47hHsrUwVnkxJL8H4RdJqAVbwSRhdiz68e6By7nlFlBAxPRSd0s9DQ5sc4aNJUkLK3uwbaZgklKaFGEJp9nI+GcSpF6FC3LspsYGTjM+T9CIiXkgKQoBiZS8JFMiAQepBHfEOxWgLSEnTzA/+QyHGgMJOPkbHLwWuchE5GhSchAKZcpdkq5ALGL/UCCPOGEWlclQwLSX9l82rVJqKQRs1+y17swdmrjmK6xO3/mKJa+IPlyJ8lNEy2Jdw47qxFvSwT5uAKT9U+JaQoEqPlSLeqQFgMQpLO+Y+czDQs5rlkztF0ldoi26KxeNqSiuGYaD2VJy6jlGF3+p7VPPGas/6jH0hPsju4Dfz/hHzrtUlrbaRwnzPxqi+J7JS6J/o7UBeMlywOMPweWsRswsW6sKmBQKSAwYBmLscqgRjHo+H/wCQlbuKi93iOzXG6WKyISgmoSTR8yeB5DWJ518k0WxfpYPlWAq7NklXZhzwJJdvdHMmyTUFRVi+sLkBlJBOpB94Y84eO0xdpYcDXIZ5gCJMu1Cfnuq5E5cQdRx1EQb46ZVLlsGT5jugnCpKqh3alCDqM6HKFZhNJKQywNFZEca8oatN1pxpove1cFxnSLEiUmVLSVqY+piAcnhkHy90actI2OPYFkWhJcrStITuqSk7rcxoKwxs3JCbYli6QS3RqeXuidaZI7ZS0LxDCHWliKnUdMx3xKu1BE+WVJQ7+uhqjCcwPHujNpI0YtvfgsG0aHsc96HsZn4DGSIYpokc/D3xst7SgqRMT9pCk+IIjN7Ds5NKEYkiiR7SdQGNK88o9LDOGOMuT3WvycWSLlJUTdjeyViQvCFPQKGYb89IgXxcCEWlUsqSgEBYxYmq4IAANXB8oMWK5JdnPbWmbLSlLHAlWJSmyHuy04Zx5d08Wy3CYQRngGbJSC3eSSrwiUG03kT/ACUltKAAm7OFKe0KCEgOXLE0rTz0iVYLvSsKeYhKgSAlasOmba58Yv1rsIXKUGdwdPnWMqtFgKVKBUXBINfB+5jHRhzZcvxTp+CM4QhtrRarsuhaFFaZ0sE00I6hyNY9lXDIllRXMQVEucS0lyeQP5xWLPZ1E1UO4RPsk2XKWCsKIFaFiT10EceXE4S4yf8AQ6IS5K0SNoRLGAS0urFVhhBSxrzqzUjmyWRctClLJQEpU3IsKORz+TBSz3l2icEmUhJJrRzhycqI6VaIN+bKzZm9MWV/cD4SOX8BSuUaPXHwZryDDfUw4VFe6oB2AFM9PfFo2mvQpsqVSpxda07yKEhT0poGJiozpW5VJCchSlNBpRstIK7PXF9IQMR3Eln/ACMWzQx2polCUq4sj2C8JqFgmYoudSavyMXdM0dmnnRJDsMNGNeWsUa8rAZNoTL++kpPEE/AuO6L9YkZoV8n5eOPI1yTXkvBXF34KWbeUT55cMZrsf8ACkkHqD7oi2y3JxlUtWZduZz0yh+/brefMUg7xmVByI7OWxB6EeUMyLKEIcLSJhNXBLAaUFIZ0gIkyrUVMQEqUGI3gFAjhE9VtC85aSoGowqQW/V3eTt3QHtKUsCxJ+0zA/nEWZ2iQSvEEEkU48KFh3wkYrpDyk+2Hkko3gFS65oXTwIrEiXtLMGbTB0ZUCbHYlTAFLIlSvtq3lEfd5/NYeVbhKBVJlOnLtF7yi+raB+FMoWWOuuxoz5fqDsm/ZUwEE4DwV+eUfPW1v8AXrU3/mJmWXrqjY5U6YtctCgg40jCSNHIqQQSXpGLbQqe1zz/AOsv8Zi+DlbsjlUV+kJ+j2RjvCSl2fGxHHs1t5xud5JezFIBCzLUeprUdWjDPR63+0JL4m3/AFc/6NcbqJ6FhIllpqC6UrpiJzS+QJ4UrFMkW5GhXFgC7LymSZTJEtle0psXdV/KH7NPeYneGJSw7JwpDnTRmhi/rl7KZilgGWsuB7SSfZ7tI8k3CtwQ9aka9K6xyTpqrL49bJM+2NPwpUVBJNdMtPFoLSpK5xCjRMugGpWrM+UV67FJlLUZjhafVQz72g8W7jBKy3otMxNUqXiK1J9VCQHpSgcs4HKM4eBYyoLSEsFvRnDHKgave/hHl2SAbSns04UpYqbJ2OXcqBl3TTOwtVQG+4ZI6ccWvSLvYLGmSgDXjz6xPHjbfEvOaW2e3ikdmquhjH7FKJlpUZiwSkGijmQI0DbC/FYJkuSHUEnGoZJH5xR7BYnlrzwy5RUW4pSyfP3mO9UcD7OrFdWNbVUc66czEufeAQTLkk0O9M1LaJbJPv7oN7IqlMpDhMx6YsiD5vE2fsYlaz7D1OF8zyoPKFlNqTUh0rSaCFwW8z7OFGqgWUXzbXw90Z9eisdpnv8AbCU8BhSkEnwMW61Jk2CW5muQKIo5PBtOsUizkqClrNVqK1dVGKembxtzfgTMlL4ocSAkuC7cBSHFzQQXHSLjct3g2dCVhLrFHNSS9OrQFt2zC0rBQkqSKlP5H84P+IctNfhm9vj0ztNvF32UTFJCp88tLQ+n5OQ/dAmVftrJClzH+6AMI5M1RHFtkT51pVNmS10GCWkJJCU8mDA8T1grYdlpswpxJCUalwSfD4xOqWhrt7DS7vROsySlIAWCWAyUScm4KrAX0dXoHXIOu+g+8ebxZr5tQstkmLAfAjcT97JI6OQ/J4omylja1ScJfCQ55AMSesVgl7c+XemhJt81Rb78sUtU6QVFlA4u5JSQnvJTD/0l1KBVhcgAJO8X18vl4rW21oVJnSSkOxUsDN8JQa8qiC+zVskTw4/pEl8CiX68CRk+kcuXE+MZr7lYTXyREnWZS12kvlN/+qWB7gYHYWS4wUDKmEP3OvX9EPFjt1jwTFKrgWcUxIzdmxdwAfpAG8brCQlYGJJUWW9CMmbQ++Coq9i8h5UxEsII31Kyfoz9z+7hES8pRMqYp6tiJOoGRpqMJHWJU2ejFIWwKUhSCGyOY76RGvS0ghQDBJYke0zgkZcREL4yVF/1IgC0qWQJiiUp0JiXZ0JKj9YplPQijEZGI9kmAqoWfXWkTLZbOyQVJAJUwGLnqejv3Q13KgNVHQ7ZcKUhKi5Sp0k0IcBw/OMS2mS1stIH99M/GqNilrnABRmIUFVCThqC49XMRje0Re1z/wDGX+Ix1Yn4Oea8hT0dKa8JJBAoupAI/o18Y2CYpWICYpwQ6JtXZ2fizhik93PIvRpKSq8pIUkqS0xwKEtKWdI3mVdAnTEJSnCiWmoOTkvhrU5uTEs8qlrsriVoiXRIEyYFTnNKHiw9Y/PCLT9FSBukcjDipAAIIGEA0b50igXfeMxcwrSpSQMhrhdhyJ5HyiKi1tlXK9IsV+XGiYMQwpmJTQ51+yR8Yrd1bJzlzDj3Q9S9Ty74ttzgzxjLgVrk5rUawbs8gCGjyloVpRYNuu5ESKDzrXi8AdsdsOzPYyS8z2lD2f4x7tbtWUky5FVMxXoBy5xUrmuhcyYAKqVUqOXM9BxjpxQiu+v7kJyctFkuAKmSuzUzKLZZk5qL5nmYWz93IV9IlioKcNKljiD06CPdoLxTY5aZUqs40B+x97mX90BrmvFdlmJWneoyhxSWJ76O/GEcuSuqvoZRSdEa3bOTUEhSJhb2kpJB8KiGkXbaGZP0gA6BK8u6NGse1tnmAUWlR0KXr+q8c2rbSzIOF1E8EoJr7oupTdSav9iTjFaRR7NsTPU5MpZOmJQAd8zmTFgu/YvCXnF/uj1e96mJd47clEszJchakg4cSiwfoH5RVLbtNPtCsMwhCVZIFE/rE599IdxnlaT0v6A+MB3aO9e1ndnJLS5Oax7UymTfZAAcak8IMXftiGAtG9pjSKlvtJ48x4REn3HZrMkFc3tMVUy0AAl9cywh9Wz6ZsuXNlKTKkpSrFiqp33lHQnd1yAhaglt/gNy8B+x3zKmpUpAVuh1DCQfPPLyiuXh6SpYDSEKWo+0oMnq2Zghs/YkJKpiJ4mIwsUlOEj9LkxNYoF3SQvDg3sXq8wSWPgx8YbBjhLlKT0gZJtUl5NC2evkWyWqVOSnG2TUKenEROkXdKkAqASjuApTvivi5exsi5oUe2EtRozUGVRoOBfhAO7py5k5KFrWt6MSa6aNCcOabXSC5cXR3tBeQn2tRHqS0BCT9oqLqPSiQOhgajFKUJktwQcxFy2muSVLs0xctACkpxPrSufQZdYqaLQAGDHPL4wMbjJNMErjRc7nvjt0Y1qQCkM1XxcSOB5RxeNgWhKlSWUk5yzUd2nz4hrklCUkzVLSkMxHI8NX7osNz2+XMlqGKoJJB8v5RySjKE/l0dCcZR+PZTlWtDncZb0Adgeh74JWC4jN3pmR0gzZ7iSqYZigCfy+czEq32yXIQVLokMAAKkmgCQMyTQQv6ujN8dFatWzpQrEl2By/KFeNqR2KsRAUgBSV/dSXOfQhuZiwXZeiJ4ZsCm9UkFxxBFDzgNtFcHapVhFQXw6KHA8/kwyVuzW0qYGnWcJYzAkPnhoRnmAAz9IyLaJvpdoYuO2Wx4jGaxqSZClqdZIrVSs/wCJjLdokgWu0AZCctumIx0Y+yUnoNei6UVXpIAzOP8A6S43hNuMkhY4sQT6x4DnrGCejW0iXeUlR0EzLiZSwPMxtEqyle/MJHAM5BNcCQaOzE8KPEPVK2vqX9O6X2LrZLcickKQXGvEciNIFW3ZKUqZjqKupALJJ6deEV2wWhcubilGmSn9QxcLHewmMcQQU+ugt4g8OcThlUtS7HnjraJAkBASXwhIbDQCBq7yTaHTLUMIoog1PxA56wA2j2kM9ZkySQh2UseYERLCBLG7QiuNI308lJ9pMNOfFaFhHk9hi9dlQtIVLovTgRwMVqxz12WcO0xDC4OeJjrmxANaRd7tvnG0uYMMwhx9lQ+0g69IV7XCmellUOihmDyi2PNSqPT7JTx7tga9rtTaJBmIYzEAKB4pLlvAP4xU5c8Fs+nOD6O0szyV0BBCVjIg/HlBAXAuXZu0kOqapnI9YI1CeHdz7gpLoFPs42SkKQpSpgMsL3QVULk0Z8usdbZXIEjt0jUJWNSDQHqDQ9YYt1gnLs0lAQtajMUpWZIow7t41OoJiy3leQs1mTMtFSAkKAaqqOz51eKJOkgNrsCXHhRZjJtATiWSUyy2IoVorhvPnXwimzbrcqQVbyF4fA0NOIq8We07Q2FU0T2nKmUOAJoVDI8H72gRIupdrmqUAJYUoqU9cOVA2ZY8RV4rilKEuX9yc1yVAmTZgkkgKLODWo8sucOgEjDiUUk+poT/ADaJl63d2EwgKJwpQt+GMzB/9fmYcu6WfpMkq9sgjSoJbPmBHXnmp4lOMaI4k4z4t2K/tmTLsqpq5ns1Ql2wlnBL1z4RBu2SE2pEtRYA4XGXD2fCLHtpJULFNxs7DLmoD4xVE2oi0y5muOoJpQ0B5MwhPSpzwTb+xszrLFI0afZnlzXqFIUkDlhMUXZohdqlP7SAfCLztHa+ysk+YMxKWR1anm0Z1s9N7O2SWLhJSnuoITBh5YMkvoh8mT/yQRfdqrQEWabiIZScIfJ1U+MUBd6JAAkoJP2lBkDoDvK8usWz0in6uSg5Ga5/VlzCPNoqZoHIroMoT00eMbfX18/g2XbryeIQpW8s4jo+XQDSLDs7IOLJ+lPflAu75aSRiNTSnPhF0siJUmVjJCUpGIqOgbUxy+ozPJ8I6R04o8Nvsem2rAlS1FhVh1NPd5xXr2s65qkzX9R8Mot7VCXHttTgASBmXj2q2zlqRNUyEf2cpfrFJ9tQ0Uf9IbUmDV0mXP1ZYzSfhyjmbcdFVG9srFlExcwYUlLNkGY8RwOcXa1AawpEpMolxXMH51ipbTX+ZyjJklg7LmZACtAfKKwS7Yk3bpHA7NcxagHDgPxVq2nDzjF9pv65aW/vpn4zGyLs6ZQwy1Fgz/Zyer+MYztGp7XaDl9cv8Zi2K+TJzXxTCno5UkXjIKg4GMkcfq1xt9qtI3sRydA6k7565+AjD/R0l7ys4ycqD/qKjXrPPKsIwpUcgkjUn+fjHN6pfL9jo9O/j+5IkSC2FblOaVoIcPxh6bJwIAAK04nJOZ5HlDtqtaZKUIEvFNUl8IICQONNIZsVrJVhw4Scg7pPKuR8onxrsfly0gVbZbTVlG6Es7U3gdG5xPsV7pmsJhwTBVMziRxOb8mibb7uC+zb1VqKiwq4GR8YHWu7TPSVSpZSpBqA7NXJ9Q0Pp6J7R7KWlRqoJGIPphL+sGNAxemoaLRs9fxWrsZpdfsr0UBx5xUpmz89EtSzRgCRq0E9n7uMu0SlOSkmh0fCYRLhK0yvLkqaLbed2JmpZQf3xR9m1TDaZaBNmMlaiU41YWQovR2qzd8aFbJjAq0FfCKbsbZGnLWRp5q3j5mOty49eTlSt7GL922ny7TOlyQhkkIxKqXABOvEkd0A7VaJk8ibaZuL7CKN+yPjEJCyoKWala1KJ5qUS/xg3dgCOzUgYlOKfaxB2827o6MsYwxcn31/wBksbc58RpNgmFGLCmWnVcxQSIsWxKEmWs4gVYqjkQGNdN0sYE7S3DNm2gKSkqThThDsE0ANOrmnGD+zV1KkS1GY2JbBgXAAyHWpiaa43dv+w27orG1Ke0mz8JyMmW/MBZbxX5GOL1XgMpQqZSs/wBYkDuwlPdHl8J7GdPAxH60KSNHMtJCieRKqa90DMToAJLBKR4Yv3o9iCi/SK2ee+Xv9Fy9IBBsKyKglBB5GYg/wihWiUy3zAUa8Yvl6I7W6HOYlA/sKDfhikFYUwFXMcPp83t4pR+v/B05cfLIn9C7bYTSbtmk1JQHPVYEUKyymnIUNVD3gxedrVNduFVH7JLcXmo82L+MU7AHlNmMzo2kU9POvT5Ii5FeWLLXt++GQSziYeY9Rf5CA2z91fSF4lVGfi/5QZ2+njBJBOayQ/8Ahr/MQtg1Dsz+in3q/hHDKD9lSvt0Xi17jX2sKT7uky5ZxBISne5U1ivrn9qjtVD6oH/h5P8AeKp9YofYGaUnMsTpEnbdeJUqWTuqKlKTRlBCSQk1yJYkas0BJa1LWkLW2InEo+ygCrNk9ABz5RCkui3e2S7vkGaVBsayarV6qS9eutB8IbtwEqYMExyPaDO/6tO6PbRfDDsrOAlORUKE/kIjWSxqJBS+MFyDkRxERnFMrGTS2OXzfExUsMreXnVm4mgf+cK6LGlMs4C6gS9c+fDuiZbbIlSgpRcCgqEjxVR4h/Q2rL3Vu5CnZhllQiHS+Ij2x2VODmlFCoAFCAz1GTZgNl3Ri20yWtloHCdM/GY1aZbci+8PWDMxGnhrGT7Rt9LtDZdsv8Zi+HsnkCHo/wD/ANjZ/wBI/hVGwT5SpU1snViQRUF8wDxEZH6OZRVeUgDio/soUfhG1WZ1yiVkFAIBSrIsMwdDzhc0eUq+wccuKsG2u2Y7VjmCjAMXago+rPWJM61IUpIljeJGXF6aRyu6UTFFQUvxCveXgjZLm7IYsNWzUQ5GrcIg4ctF4yrYSmS1JkLIYKUs4SSAADnXxgPKtKsWJU4JD/eIYdwES7wtS1y0qPYhA3QCoB20EBLRPSUlpYSumEpKhnk1WOkM4ULy2H0X0la3QMQVnLVSvEA5gt1ESrHZyhctnSjtN1Cs00V5dYgWm7kSpUoLZSlZlRLAAOfNhTnEO6intpRTQFbM/KnTWJTlXxorCKey8XskmRMAzKFDyiDspZEiTiDuVHOJyrZLmS1YFpXRjhIPuMANkb2TiKVergQE/pYQ46u8dlJ7fg5b3SKXaLJ2M2ZKU7pUpuaXJSe8NCsl6LkqSoJCsOjse6NC2kuqzzw6vWAopJYgfEPxB4xWDsXMIxSpqFjgqh98V96E48JE+EovkhyZ6RxhATIOIcSG8YEpvibMWJs1ZooEAUSkPoPiYe/3XnF3EstnvcO6HP8AdGfhNEAcMX55CDJYOHxbsyeTltBLazZaYqcZspjiACkmhcajTJqQIsuy09RGMBA1JIJ8BF1sFqmokpCwhWEAOFHIdzEsIGbSKtK0lMlgFUxJIxN3nziSeqTC15GFbWSJSxZcJVKQnAteYB1Datr15ROk2KwhRmI7IvUkKBDa0JYdWeKaLgUhITMlljqhaHHVznAyddpBw41NoFBj7vc8VjFNaZNyrtB3a++UWmdKkSlOlKsa1D1Qw3R417ogy7MVTkIGbgdK/PhA+TK7MFhmc9Yl2TaFMpJ7GWVzy4xq9VI0alNHMNmXGKjF/k2N223+xN29tYmT5cpNRKSVKbQr9UfsoJ7xBLYMUUOCcv1oqklJSFKWcS1HEpRzKvlgOkWvYNTrmfo/ERPLKscca8DwVycjjbaSSZZAOIKYNwKTl3wDm2S0KBWUKIIAJ1IHn/KLptCQky1HRYdu8fGGrHbElLb3gMzWrxFjWynXXZkqxlQJwh8IoS0WWwWPDIUsF04XD+skajprEG8aTVdmsJLDERoeDges2YEOXfOKVKC1FT0UmtetKd8RbVlUnQKvv+tKdwlCUhI4ukEt1JPhEu5ZyV4kqLJYkHhxHQgx7e11hTF2aiViow6JW3DjEORdak+1LIPM/BoLqgp7BcwY5yynIqpzAAD97RmW0Z/4u0f4y/xmNkkWQA7tTxagHKMc2kS1stA4Tpn4zHRidsjNUgr6NlteMk8BMP8A7S/jG5WWXgloQQCVIJALVJKmz6Ad4jD/AEZWfHechLs+NzyEtZPlG2XpMSZhQVBLKdCn3cJZgfulgHGRS8bLG2GEqQ12JlpM7AZbKw4eopTrQ6F+Ue2haJkz6Oo+sxQT7JUkKD+OE/mIEXtbVqnpExSxhG9kTu1DUIIblEmTdwIC1TwAsbpWBiYcDiTUU0iCdOyvaG5NsQQtFpK0qlvhUKuSd4F8ySM+kTrhseNQtEwYJKH7NCnc09Y8+Hfwh2XdtjlgFc4zSd7A4IJHHC/cCYatNqMxdRhl5pRkGHtKAr3a+cDJl5MMMddkO9LyKlYlH1qMBkkZeLwrmnoFpk4So74clteQ5njEqSiUSszKKJLHASG0ajCJ9kus4gZYlqcYsgCBnnlEU0467K7i/sWixWNFV9kErOasIBY5gtTSBVm2PkEqIqDUJOYz4aQ+i9poOBRShXBaSH7wpj1eB6tqJ6FKAlSyQ7jfCuLkR0tqRzVQQ/3SlfZPiT7zDVquZKBREw/ohRFOheIZ2ztAqbOOuIj3iOlbaLOdnNNRMH5Qvw8hqT6JRulGIYQQwzc58c4F7RXtarOlKQEqBpjL0zofzgnYb/QogzEGUCWxOFB+bZe6DFusSJiSCAoEeUNCmvixZKSezMV3xa1AvNSkahCWiNbJkxcoqVMW7gZmrvQdwgjf1xKkLz+rOR+B/OJFiv2yokmWZQJURjfEoFqAuaihNAzOY68ONSV+P2/3IzyNOiuosKCHxE8yYO7P3KqeCkk9kKueI4cO6PZNxJtE3Eg4UkYlgZJ5DiTXSLxYrtTLSA2EAMBqBr3mOXJfLimWi1VsC/7myqDCR94FX50PlES2bCIbdUrOutPCDtu2gly1YWUojMJ061AeByttpTthmdwHwMa0vIKb8ApHo+S1Jih86vE27dnZtmB7JSXJYlQzGgFaVzPSJI21lfZmfs/xiXZ9oEzPVSvw/jGU4+WHhLwgTtZKK5SUqoVLlgkVzUkUy1MBLVc5lnCpalBn3VFIYZgBy9AdYPX/AGczpeEAgOFE8MJceYEBUXTNQ6sTt7Kn05g0MCTTAlXZ3aLB2SEqQxQ1CkZA6+ecMSBjJTiyS4SGTiPAaPzNYfu28uzYgY5K6lObcfCtOUS59xy5oxyFAD7JIbuINOhiaju0UUtUyGJploCuzwrJIIViLhs2fQ07xDv0wBZ3A6RvHCPWdsI72HWI8yVOQRilqUpJDEuQw0Dc69whoTVgMJRDlJWpRzIUVO3AmG5RS2gVJ9BILHaJSz4qvp15cfkxge0v9ctFX+umV/XMbaiYVOSthqctMmFTTSMS2kU9stBGXbTPxmKen3bFyqtBP0dKIvCVhLHDMrTIylvnTJ41q0kJZCwcLOlQL9Sk6pJzGhjHtiCfpstnJZeX6Co18GYqT2YkkkqcKNGOVOsPllUkLBWmDxKBmFQmAMWSpWoGrVaJc23IUkJmTQpqjBLDv1YRFTdc8f2aj+qTHUiyzswg0pkI53vyVTrwFbptqJfqSVLUcioABvOJNrlqmHEuWhNPtKy54YGIRaR/ZkPxDfGHJsq0qJAQQCzsaeZiVX5/1Kch1EhSwns8CHyClmvNtIsKUdmhgRil2dlN9tQLDq6kNAWTLWhCErkqxINDRmckPvVYmPJZnMfq5hC1BZydRTUOW41aGhUGCT5IsKLzC5oRO3pa0jdOh3mUDoWT5xEn2HFVLzQnJiBOQOR9ocvIQLlidixGSs5AUBDAAN4BvGO1dtjChKmBk4aBqfJaOj3Y+SLj9x7/AGjPl7qVpVymJwrGWehy48YhzLbMmFlkV9lADkcKZCH5ZtOFjLmKbJw5bhXSFOVPIAEpYLVwgJqcsu+ElwfQYtpka87RjaSlkiWHWRUYuHc9efSCNzbRmzkS5pxSjkp3Kfi3LSAcmwz0VElY5s5NYVqmTVDCZS3PEH8onTT+JXkmqkaNa7MidKaikqFDyMZ/emzEyVMofqifWNcPMsHbnFi2P7WVLPaA4Hy1T05RYlygsOKg68YspcvyQlGvwQrlu2VLlYUlKwKlQLu4zgLtVtYZbybOAuaznPChP2lkacBmfdxfcqdISoyAWPsjQkZgDNuEVGxKmSgoYVOskrJScRJ4kiAnSDphvZG1FC1ImKClLqFqGauPfk2lIdvO6VJmFSBgUS5AGKWX1DVHQgiAhlOlx2gIy3S3i0TrFec1KTuKBfRJfxzhVLw0M0vDHrNdylMFqJD+qN0PzJD+UGLNNlyz2ZzAxECiQACdaksHgRY70XjMxaZhI9Vk0+eERp02aVqV2cx1JIcp4pwnhxMZqN6NydbDZvclaAwFCQNAokAdWd4A3zK+vm9piqrdNSMLUA0H849QiaQkdnM3SSKVcgA1fKggsi+ZpG9IUoDMsAffBk0KrKsiZhDJKxLB5Ed0FZdql4AErKV6kuK86N4wNvCyTFTlqEtQBLhPCg/KOJKVozlFX6QJ90DQbDi75meruzPvJNeVMogzbwXXcNeMQ3GLelrAfJIPhDf0hQNAsftfnAasZPj0S5bVKgoBsgKnvNAOcY7tCp7XPLN9cunDeMa0LWvIgnCXZj5xk20q8VstByedMLdVmLen02hMrvZYPRBKCr3syTke0H/szI3m+ZyETUS0moqo51ag5kV8RHzRs3fKrLaUTkqKSjEykgKIxJUmgUW1i62P0my0rK1mctRzJQjy3xD5sbkrQuOST2bTctsQr6te7SmjnvyPzygwqwIfRzGIXh6WrMqWyBPC39bs0Dr/AGpgWn0mJesy1EcKfvxLHhlx+SWimScbtG/Wu6EzE4SQBxGYOUOWe7EJSlLu1ATGHW/0uSShpQnoVxrTxnF6coGj0pqGU60fsp/fhoYbd0I5pas+hZshIPHnQwsAMfP6fSrxm2juSj9+CVl9L0gJZarVi4gJ/wC5BlFrwFcX5NwSgDhHRQIwC2+lx1ky5loCdAQn98++OrF6X2V9ZMtBT91KX/HDcGldC2ro31gY8MscucYxavTNZcI7P6YFaqUEN3fWQ3Z/TNZwCFfSzwNKd3aMYX5f+odfU2VYB4U+fhHISmMNt/pgClHs1zwn7yQVf9SIyPSoPamWkjon9+G4uroXV9m7WhO6eY8Ip6dtkWe0lAeZLymN7J4jm2Yih2n0rSVSlJCrSgkZhi/HOZTwgVK26syUgBE1td1P79YVQ5O2qG5cdJm+i2ypgCkLSpKg4qIXYpVw8owWz+kWVLO4Jo7k/BcGbB6X5CRv/SHGWFCPiuBKMl4sy4vybILGlmhlN2ICsQDGMltfprR/Z9u330oH4VV8Y9sXpolD+kNob7qEfFcBw/8AkH7mufRk8I9TIFYxpXplTjJxT8D0GFDtz384lT/TTJ7M4DaO00xIl4e9lvDca1QP3NZMsCGDJ3iXz0+fmkY7ZvTKpz2iphGmFCB71mJN4+mWWR9SZ4Le2iXn3Khnj3VATNWmSQcxDJs6dAPCMc/8WZhznTR0lS/iqPR6VTrOtB/5cofGG9oW9mwzJIOgeGkykmoY/nGVTPS0nCAlU8K1JTLI7gCPfDdk9KiE0Kp7ckIfzUaxPg+6H19TWfooqWqdNKR84bXhrfah/wD0Tfxqi92v0syyDgNpB0J7P4GM3vO19rOmTHJxrUpznvEmra1imONboEvyRYUKFFRBQoUKMYUKFCjGFChQoxhQoUKMYUKFCjGFChQoxhQoUKMYUKFCjGFChQoxhQoUKMYUKFCjGFChQoxhQoUKMYUKFCjGP//Z"/>
          <p:cNvSpPr>
            <a:spLocks noChangeAspect="1" noChangeArrowheads="1"/>
          </p:cNvSpPr>
          <p:nvPr/>
        </p:nvSpPr>
        <p:spPr bwMode="auto">
          <a:xfrm>
            <a:off x="63500" y="-973138"/>
            <a:ext cx="2276475" cy="2009776"/>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37" name="Rectangle 17"/>
          <p:cNvSpPr>
            <a:spLocks noChangeArrowheads="1"/>
          </p:cNvSpPr>
          <p:nvPr/>
        </p:nvSpPr>
        <p:spPr bwMode="auto">
          <a:xfrm>
            <a:off x="5151438" y="6488113"/>
            <a:ext cx="3992562" cy="369887"/>
          </a:xfrm>
          <a:prstGeom prst="rect">
            <a:avLst/>
          </a:prstGeom>
          <a:noFill/>
          <a:ln w="9525">
            <a:noFill/>
            <a:miter lim="800000"/>
            <a:headEnd/>
            <a:tailEnd/>
          </a:ln>
        </p:spPr>
        <p:txBody>
          <a:bodyPr wrap="none">
            <a:prstTxWarp prst="textNoShape">
              <a:avLst/>
            </a:prstTxWarp>
            <a:spAutoFit/>
          </a:bodyPr>
          <a:lstStyle/>
          <a:p>
            <a:r>
              <a:rPr lang="en-US">
                <a:latin typeface="Calibri" pitchFamily="-123" charset="0"/>
              </a:rPr>
              <a:t>munaandthecraftcompany.blogspot.com</a:t>
            </a:r>
          </a:p>
        </p:txBody>
      </p:sp>
      <p:pic>
        <p:nvPicPr>
          <p:cNvPr id="22538" name="Picture 26" descr="http://t1.gstatic.com/images?q=tbn:ANd9GcS7VzcWNq-psqCmKaRXHt-yfY6RSOd-vOjqCLtG31ElWDSv7lV_cg"/>
          <p:cNvPicPr>
            <a:picLocks noChangeAspect="1" noChangeArrowheads="1"/>
          </p:cNvPicPr>
          <p:nvPr/>
        </p:nvPicPr>
        <p:blipFill>
          <a:blip r:embed="rId3"/>
          <a:srcRect/>
          <a:stretch>
            <a:fillRect/>
          </a:stretch>
        </p:blipFill>
        <p:spPr bwMode="auto">
          <a:xfrm>
            <a:off x="5867400" y="4495800"/>
            <a:ext cx="2352675" cy="1943100"/>
          </a:xfrm>
          <a:prstGeom prst="rect">
            <a:avLst/>
          </a:prstGeom>
          <a:noFill/>
          <a:ln w="9525">
            <a:noFill/>
            <a:miter lim="800000"/>
            <a:headEnd/>
            <a:tailEnd/>
          </a:ln>
        </p:spPr>
      </p:pic>
      <p:sp>
        <p:nvSpPr>
          <p:cNvPr id="22539" name="AutoShape 28" descr="data:image/jpeg;base64,/9j/4AAQSkZJRgABAQAAAQABAAD/2wCEAAkGBhQSERUUExQWFBUVGBcZFRgXFxwcFxgYHBcYGBcXGBccHCYeFx0jHBoaHy8gIycpLCwsHR4xNTAqNSYrLCkBCQoKDgwOGg8PGiwkHyQsLCwsLCkuKSksLCksLCksKSwsLCwsLCwsLCwsLCwsKiwsLCwsLCwsLCwsLCwsLCwpLP/AABEIAMgA/AMBIgACEQEDEQH/xAAbAAACAwEBAQAAAAAAAAAAAAADBAACBQEGB//EAEEQAAIBAgQDBgMFBQcEAwEAAAECEQADBBIhMQUiQRMyUWFxgQZSkRQjQqGxYnKSwdEVM1OCstLwBxZD4WPT8aL/xAAZAQADAQEBAAAAAAAAAAAAAAAAAQIDBAX/xAAwEQACAgAEAgcIAwEAAAAAAAAAAQIRAxIhMUFRBBNhcZGh8CIyQoGxwdHhBRRSI//aAAwDAQACEQMRAD8A+j452m2FbLLEHTyPXpUy3PnH0/8AVTFHmt/vfyo0151F5qitAH3nzD/n+Wpz/MPy/wBtcTEHTMMuYkKNT0nm0hTofLYTNdYQwaJkgEyOVdydekxoN58qKDN2IsA/zD8v9tc5/m/Mf7KU4bdz2W0KNNwOAZYXAxDGW67ET4jpRsNrlYswhQCrESpgE543bbfbpvToG+wMS/j+Y/2VOf5v0/2V1b6mIIMiRB3HiPEUvjcYgR81wWwuXM20BojXpMxIooV3wDw3zfp/tqDPtn19R/tpbG4lFKhrhU8zKikZrmQZiAN2AHQb6VzDXbfPcSCHVbhIJZjIJBC+BA0A6zpSod6beQT7UcjXM/IATI6gbkcuo06b9KMVf5/+fw0li8XK8jn75fuSAMuYLmAzbyw6HopolzjVpVVnbKHXMJB0ETBPQnYA6kggSaKHb4IZ7N/m/wCfw0O7cYEDPq2ijST4/g2HU0hi8eC1twisOzuupuPkKskZYRvGe9uAR0oKfGNhmVVDszWy4yoSfHsyBzK3kRHnToaUuRsFH+b8x/sqFbnzfmP9lIYjjmW1budmwNyBlchMhiYuM2iHoJ3MVG4u4R2a01qB93n5iza7razEDalQva5Iei5835j/AOuuF3BAziTtqPP9jyNI8NxrtZBYZnKlwAZGpJVO0IClgCFNTF8SRLomzde4EBDJbzHKx1XMNtR1jbrRQa3VIatYlnzBHDZTBOkZvCcmsdY2qYe+7CCQGAUuunKSJ+X1pU8aCqhK9mzOq9m7L2mVmyhgoJ11BjwmlLGKa5dvMVRlUXLZCuCrqJa3mJ7rd9WB2zA7U6KrsRo2sVdAbPAYEkKsM2TNlUwF1Jii279wrmYZNyQxWQB1MCBprvpWTwzEO62rgQqArLsYyFZEKxzNlZF12M6HWi4Til5rN1mtEugPZ8jJ2pyyPu2OZddDqQehoobXYh2zxAupZXGQfiIhfUEqAR5jSuPjXDIAc3aTDKJURuSwWB/OshOPXMyG+vZW3BDi6FVQQDzIzMHbNpyMswfLUln4hO4t5bIzrbcAlHZSMmXIpZUKzrliRAnqqHlfJGvYxDuCQRozKZHVTB6VzEYt0gd5m2CqSfM7QBruSKy7fFGvLIs3bb2mDjMhCPBhgrEAtmVmiQDtpU+IeNradLfMGg3VeD2eZD3GbpmGYT0keNOhU7qjXzXJjMk7x1jaaDavXixGVQAYBbST5DePMxP51mYj4htM1p7Wd3Ecq22ko5AKkkAKQcrDMR3d6Pg+LXbnaA2XtkZuyzIyjSQMznSTodPTpJKFTS2RfE8YuIGLC3bggIbpKBz1yiS23l4UXB8SvXIhARGrkMqk+ChoYjzgCsziWN7Jbd5in2pU7g17VZ5kGUHLrqrDZtNQTRX46gfP2OIFwqqnNbYCOY5S0FdDOoncRNKiuHumricVfVGYJbMAnc1fDXS6KzAAkAkDYHrFCs4vtbGfKyZlblYajcfTSQeoiiYUci+lIiVZdtbC4k8yfvVMXbzo6xOZWETEyCInp61TGtGUgTBOnjp49KF9uy5c5WWVnJGgFsRJ11aMw6DfpVE1oqM6zhL8KtsG0qoEm5cDMQDysoSQCNdzzAxAiQzieHu5vZTby3Qqw2YiAGVi0EQ0ECB8omn+8pzKQNRHUjx5dR7a0GxiAiqBbKKWKgQoygAtLAHlGh8x1imGZmC/DbtxRZvK0OQLvZkDtCuUG6X17NIVYUc7HwE0ZOD30DW0ylW0Lm6xYqFyoCGttBEDqZiDpW2+NUZtGOQqCApJOYAiAAZ338jRbdwGY3ESOokSAfDSgfWS5GPZwaojMoKXgcrXEsjM7aElEIIyE+gmTpqalrhFsBrCNCZZuDKCcxJksWBXUHugaRIitY3hJE7CT5DzOwrlnEBgp1UuJCto0QCZHiJE0CzMBiOFq5UgsjICFZCAwUxIkg7wPOq2eE2rSMEDJKgHIWzQJ7usg77bkmj2L7M7AgALAiZbUSCegBHTX22pigltrQzf7LR0Tle0VWLYzSUjusVkqWG+snU0sMO3bK165bzIrMBbtspKCQczFm5ZM5fHatW3iZd1IgplPqrCQ31DD/LXMPjkuTkbMBuR3Z8A2xPpQPNI4+Gt3VUugYaEB1BIPjDDQ0K/Z7Usj2zkBEMWgkjYplOYR82nhRb+PRJzMJUAsJ5gCQJI3A1GtL4jiPZ3AryS+bs7dtCxIXdi20+UgDz3oErKf2DbPeNy4Ple67L7qWg+80wLNyDNwAlplV2X5RJ1MfiM6k6bVMO11jLBba9FnM5/eI5VHkJ9aIuKJycpGcNvoVA2zDpOmnnSG2zPbgKG47kZMx0FpnSf2nKsAzH0+tN2MAttSLYCk9TLSehYk5m9zV7l3IQWLEOyqBAhSRA84LQJM6kVcYpSxQGSO9Gy+AY7A+W9MG5MFZwYEFjncTzsq5vQQNB6UHiSgm1bbu3HIb9qFLhPPMRt1AI61a1j+0y9mRkba4dM25Itg97QHm28JqYu/auWucZ0fQLlJJIJ0CgTII9ooHqnqL8R4aoRme5dI1KKXIAb8IULBYzEAk+FaFlTlGbeBPrGv50pY4Vbt3EK2ySQZZmZimmgBcmJOkAiijHg2RcRSwIBC/ikmI8iDp7UA3YzHpSn2YrdzoO+AHZnYiBsEtjQHz096buOQpIBY9AIE+50FBwl3TISuZIDBT3ZEqNddup338qBLY7ZwioWK/jYs3XmIAMeG21FAoCqw0LEs4MHKcqx0AG2/UyfHTQeBuqLKlXzDKIZzv4Zidd9PHpQBfGWHJVk1ZT+J2CAHclR3yOgMb70dln3pRsWVRpdSysFY5DClisDLmmOYGZ60zaUiJbMdZMAfkNqA4C3D+ErZDQWZmgF2MtlUQizHdUbD1OpJNMYbDZEVczHKAMzGWPmT1Jopah3mfLyZcx2zTA89NT6aT4ikFtkxHcb0P6VXDdxfSoyEWyGbMYMmAOngNqmG7g9/wBTU8Svh+ZXi1tyFFtsjFtGgGNiYB028aRZLoYKqqBbQjM5IUht0kCTAyHMNJWOs07jMQ4ZItk6nZh4baxVnxBIIa00EQR5HQ7VRSTyrbxQhgmZTaTqkgwrKpQlrbaMSxysFMkkkGetZ9j4nV7N1rahszZhbckSrEq6aKSDKsRIE5lrRtW2RgQbzDrnJYx0UHKAB4nvGBrTgxMEns2nSTBk+pinaKy9nmYeNx93D2c3YtdJVEIOi5rdwqGdvwgoQ2baV1NPLi7jkuUuWkKhszXbQUFdQFyk6N+IkxFOvijBi2ZgxIMT56TFI4XAogBOHBfUki3lEz0XUD9aLQVzXrxDLxclS5t9kMpZRcdFLQBpAJjTx8qpdxbPiFAVSEAcQ3PlYZXDr+EcwIP7Joqvp95ba4ZzAsggHplEHLH131owxx/w3+n/AKpWTla2RmW2xLsGyCzysrl4IZd0jI+ZGBZhOvj1gXPFYe1bLOSk9sQCrAqO++kG2YJ0OsjemsU4cCbLOVIZQZAnx0H5EVW+XuBSe1tssmEJK/5gVh48xvRY8r4oVu8QuCb1tDiBDouQd7mVrRI6qMzoSPDzo2IxGLKEC3YttoFdrpKgkxOTIJ8hPUU4mJIAGVzGktJY+ZMb1HuhipaySU1UlZKnaRI0NFoVPkK4xb3aW17NXR1C3iFEGZDySwZABqBDTJBjSs3iuJuZ7dlQtwKArlxctujgct8XQpULGkjcmNZitrEXcxBIugD8KmA2v4tJPoCPOatcx4IgoxHUEaH2p2gSkuApYGKzJmayyID2uUEvcOXSF2tn3Mz02qz37txX7IMJK5c82mGnNEoZEgbjWSOlEw2Jt21ypayL4KqgT6CjDiC/K35f1pWgcZche4l1jlYEAWxmbQqXGVlKLOYmZ3A6UKxjri9o0XLud5sr2RUjTVTmjKoMczR1p7+0R4N+X9aFf41bXvSJ2nLJ8gM2tFoFGT0oyMDgMQqEBkt/eNca3ngoDJGV1zZUJlspB6iYp+/hbptzYYAtczqcxCgMJIIynOuaTECQdwaurJlIFhoYy2ZV1O/NmaW8RPhRW4yq9+3dXxJUEeGpViB7+XjVA229EZePsXL5zIbuQkBct3IWAG66gIpMkEh2PkIq97E3EsnsEcOzsQDb7QI2bntsFbq2Y5ttZodjHOqKiIl62p+6ctlKqO7mGVgxXbMp1itHBY1VBzSWYlmIWBJ6AEzAAA18POptGjhJLYTvG+LNtVLG4jqbwSS2Uy2VSxHaRoN9QKLg3xAaWQFCbhjMO1CGTbRhsWB0ENEGDqJp0cWT9r+GqXOJ2yCJcT1Agj0NFonLP/Ihfu4jstLd0tnLJzIGCggqtwZoIILLpJjL1qr4yybbrbYK5Z2ti5ZclGYzrbKydSfrWha4laUADNA/ZY/mdTVm4xbIiX18FafYxpRaDJP/AC/XiZItYu5bctbshrlvIwLMCWGYB8uTkMEcp8tRFDw3EbypcD9t2pAyBrbuVbXMc4thYPTePPatexxCygCrmAH7Leu+51ojcUtgwSRMHVG2+lFodT2y+QphBfVFuNnusQPuS1sFJ354GdgdCTGnSd0ruBvnD3bTMbly6YZg3ZZZUQLb5CGhRBIAmDpTzY3DQwzsMxljNwE6RBbeI6TFRMbhQwaVlRC6NyjwURC6eFFoMk/8vwG7RPZZW1ZbYDHxbLBI9YJomE7i+/6ml7vGLJVvvF1B8fD0o+Cebakba/qagmUZKGqrUNijzJ+9RSaDi90/e/pRitaGL2RyoTXCKmWmSSuxXCtcAoA5NdAruWuxQByasDXAtcIoA6D510NVYrgGulAHSw8a4XFdyVUigCK+mtWmplqZKQFL2IygR3mMKD4+fkOtYnHOHm4qsurAnNO5kCVPykRAHnpNPYph20HYWwR6s7SR7KAR1BMVx3JMecbc7GJCKSARpqWMwPydWbYcnhyUomXwS9d5rbK0L3JWGHiD4DYydJFaP2vWBllYnnkxOmiK0bD6UnetG/byQ1pdZymBpLApHeHKOdpkNtrTg4ckwZbTLLEnTPC6baBWO3WmjTFkpSbaruEbXEwB2togqdWCFirgSWIlF5gsGRvEHpG8mJBggyDqCNj6GkU4faBkW0Ua7KBAhydtuUp+VMYFItW4EQiaf5RpSZlLK9hlLnrXGuaTNVymulP/AHQRoWn1pYX2VrhcoLYClSJzeDl+gExBHvQ24Ra+WPQsB9AYpbEcLtohkLqdCUZjEyFgGW0keemlLU0Shzfh+xzGYsLBBkgrKg6kNoNBJ6g7Us2Pm05a4UZYzZU5lk6BVacx6A9fKrYbhVsjMbY5gsq1tQQwmW6kTpyzpHrRr3C0ZCkZAY7nKQRsQR1palp4apalLNwOwbNckKpVSSBDaSV6noc0x0pdMbYFw3O1lmXINeUBW1EdDmO59tKNY4MqrBLNpAIOXKJnlCxGus9aJhcAtsmNS2rFtWPqf5UtQ/5q9y9jE57bkGRzAHQjQdCNxVsL3B7/AKmrXrYyt6GPpVcGeQe/+o0iHWXTmXxfeT97+lMTS+L3T96isaszeyLTXapmqBqZJ01K4XqZtaAO1wVWatmoA6tdY1QPXS1AiCuwKqDNQPrtSAuDXCKop61M1A6O5quDQgT1rufyoAz+NAoVvDZVKPrGhIKsfIMIPgGJ6UnicL2lxIdoSRlEw66Sx0587c2m4WAelb0+IrNfhJX+5IUfI2qR4L1Qfs6rOoApmsZGTxM4u6wTChbazBuuZbw5FiNIAk75REa0B0e3Za9YvXbpSSRdYFbyqefIN1O5DLHoQa1Ev3FlWe2YU/dopzATlnOWkn2iYofDuHtbZybpZAqC2mUAKijkIbcz185os3Wi4BuG8QTEopQ6XFJbQyASc6+AbQLvoNfCtk1jYMJaMKoUZ8xA6lhkJj1IOnjWsW8qLMcRJPTYsTUmq5tq4Ln1oM6LxSy8RQoXDSoJWRrJGkKB3pOgir4jFZADlZhMHKJI843PtSf9pKXDKL5iRlCMFM9WBABPnNKy4wbV0WxK3O0BV3KtByRbVFAjvORn31gTO2lPlt/LestLRZgpBSTcADblGQFgImcrwR5Uo+Ne6EItsYBzKbbFS4MFpBhoIOhqbNupzcfWv4NS1avQoNxGMks+TcToqqDA03Yn0HgwL65c8wupkgiAJmZ22rPtYu/IJtkqJmFCt5QDcM13ChkW4QjLmLOczG4c5jZVJOXyHhRZEsN818qGxiA9osJgq0ZgVOx1g6jxqYH+7X3/AFNVslzYm4Icocw84P08Yq2CH3a+/wCppCkqi12/ktiHkpoQM3X26b0eKHit1/eFC4hxO3YXNdbKNgYJ18NBVIzeqVDJ066Ur9sB7oLecgD6d4+sV5678c2Huqg7QgkAZVBlieoJnTSPWfCtp0ZWAhSeoIMIfUtDMR0n3A3Y8lbjNrGZp5SYMErzCfUfpE0dGVtRr09D4EdKznUaliWnvTprtAGgVx8rSCNq5bZVbljNGsdcvTzUqZE92D5imLLexqxXctUtXAwkGf5eR86yPiP4h7CLdsBrzCQCCVRfnYDU+Q60m6DDwpYkskVqbB//AGs/EfEOGTvX7foGDH6LJrwXEL1xye3uvdHUhoVfW1AAHqD60vatgRHKCYDLoJ8GXYH8qzeIuB62H/F378vA91d+MsMBM3GHitpo9ZIFBX4ys6RbvEHUHKuvpz615PmUkAAMBOmiuPMdD5//AJQLRBPIcqNzKPkufykgg+cedR1jZ0r+MwkuJ9E4dx6ziJFt+bqjAq48eU7+omnwtfObDDMrTlYwysN0caT6dCOor3HBOKdvZDmAwlXA2DDePI6EeRFaRlmPL6X0XqdY7DxFQLXalWcB0LXYrhNQNTGZuK4eqXTfFtSxADNHMANtfD9KXuXgAsdDI0ECehadRrsBrpWz2g3kQN/515k4pLixbMqdVbow1gj2MfTxFI6ISbQVMRzg/LG2sgzsf66/SmV+IrSuUuNkMwC3cM7c4JA/zRWJhXbPrpMBo6HWGB6rP6mkOPYC4rswCkHpnKsdO6FYZSfKlLQ3hhwnKps+gZK6wryHwJxw3VaySeQSk95QCFZCOmUkEeR8tPXk0zlxMN4csrOEVAKk0ASbshzCrrbgaltmLb7AiKCEi+IwquIYAjz8fEHcUNcAoKxIC91QSEnfMQO8fWas2IOYBVlT3mzAAakQBqWbTbQedTEYsLoOZokICMxEgaA9JI12FBVy2DZa6RVFc5ZjWNpnWNp06+lBU3eyXudrAzTOQNHMQBqROwketIVBr/db0P6UHBf3a+/6mitOQzvlM6QJjXTpQsF/dr7/AKmpZfwfP8hb41X1oXFcOr2riuMylTI9BIg9DIouI3X96r3beYFfmBH1EVSIvY8BwX4YNnEzcXtLSKzKynUnQDMM0iJnSdq9hbQKupXY5vwnzDK05h018KUFwkEklSLTZhO5BUMDJJEHwim8fbLW7iAnmVgBmbqCNBGb84qjWcnKrMz4X4smLzXd8rFVza5VWI36kGZM+AqL2zrbUXFV0uubysJLDtDsZBUZSGB2OnpWd8JYf7NgMyIGvZsjLP8A5Tc7OHI2Ake3rWlghfOIZHh7YU/eELq4IBC290UGQJMnUyaGaSSzOthkubAYpqqhiSOaRMw4ka6kBvSa8bfx6XnN45y1yTNtwcupypodcqZRp1mvRfEhVslm4mYXTFvKQqdovMEfqZ+X266fMfiHj91MW7LaOGnKWssOXbcqQIkRsKnq3NUju6LOMZZpcT0t28dCM9zWZgSBOoYmKEuIcKVW2sE7F99oAyj+fWg8M4324DdmyNE691h1ynrHnrTNwCboGxUMPJtj6VzU4umj3Y1JWjc4JwsYqX+0wwAVrdtAjJ5MGk+40PjWs3wPZCwpuK3zZp9eUiDXlMYk3EuIzJca0GV0JDKRBI8GBnYyK1+CfHL9sMPfXtGYTbuIAC2kwybZo8ImNq1g4s8bpMekx9uEtPAW4vwO7YGozgmA693XYMN1116jTfpRvhvF9lfRM0C6OzK9SUHJcjcayhPn5V7IYm24gkQw1VtJB8jv7Vif9v2LV53yZnYd4kkgEGABsIy7+lVVO0c39p4mG8PEWp6IA1yTWbwbGHK6uf7s94/KdRJO5EH8qrZ4wzLIUGfOI8iZ328vSqzHC8CVtcjvErhDkz0BGpga6mAR9aSx/wAULZudiQ7tlzFUGZwPPWI6gzqKZfiOHU/f3kVhpldspB38Z+mleW4xjcHZvfacPetXG0F1M5LkCNUfXoAMp0gCCKnVqzoilpFry0D8V+I3xNvscNbuIt1SWdsudkBi4LaA6kbETMUrhi1tUa06XrYhWCoVZemqzrHUbjy0rIXj1nskCXJufac6gI0qDGYQBuddBvNTiF25dvOtq26JeCl5AR2iZNpGIzE7HypU+42UElR7bBhH50Mg6+ME96OhBIn86W+IMA7pCEAxAnUNpKqfXafMVkYXjty2udct20pi5CZLlryZJMj00pj4i+L1S3mGikArInOd4RgffUdTpFO7VcTHI1LQF/0wwrF795j4WxI1nRmBO/LCjXxr34esD4I4cbeDtljz3Sbzn9p9f0it/LWjObFlcmBv3XUiELrrMEZgdIIBIBG/5UjcxLhu17JgAhUhmUEmZUxOgBkST+KtYVx7YIIIBB3BEg+o60qCM0uH1MVL110JtKoDPmBFxTp/5FBAP4gdd99KvdxZW6DcyIOzAnKS7EzIRwNQCBpHWYrRsYPKxOckGYWFCrJnZQJPma7cwiFhcO67EswUeeWcs+cUqNOti914fsQvYq/kt5FljGfMsLHm08hjXY0RO2LAsV01OUtBEHlykRv1JojcWsiJfvMFUgMQzHoDEH2ptmUELIkzA6mImPSR9aVCc9KyoUwFp1tEOSTzxJBOU7AkaE0XBf3a+/8AqNFud0+h/Sg4H+7X3/1GkTJ5ot9v5C4kar60eg4ndfWiEVRk9kZ+P4ZmbMsahgwjXmWMyHo2xgxMbg7hs4olFzjK0QytAhuvfczO40NauWo9oHfUeetUPNwZ57G8NzMXt3Wsu0ZskMrkRlLoQRcbQajUeOgFdwF++k9o1t2kgqqtbJaYBzNyiQJ/SvQLbA2Eemn6VHtSNdR4H+lBaxFs0eE+MrOKaznBsJZzDTIzXFaTDFo0KkHURHpXj8R8MNcuG5iL1y8zallEz55jP6V9c47gS+FuquhCEr6rzAflHvXzW3iBlB5l81AK+sQYn2qJSlH3T2f4+MMWLbWzBYXh9tAVVAIAnOSWO8Hy6+FS7ZMnIxggSH5h6BtwPc9Kl67qtyDCyC7gd07wsaxvIHSmHxAIMFY3LMR08p0HrHkKxt3Z7KpaITXieIbFZRZ5cuWRMAROZSY020q/BSbnFbQWSLbgEj9lTm/SqXuMxCWJvXm0GUEhSdJgd5o0AGg9or0/wTwFcOLnMrYwLzIGBNpWOzdM58PKOpraEa9qq0o8npmMsuRO/X0PS2eClbt252rsLogW21tod5Ub76x5nxrKxd26bzdlkSyABmaYzA8+QeZ0000PjqxfuHKxDDIoLOWJOgBLZvp16153CcYu3yWGUqgCxn7JgWA7hOnQjbrTpy2PNS6tW3Zs28XbykC6gPzXDudpy9PU60xbxzW1zdnnUyGNoi4sdNDDxHiazmx5XS5dvWD0F9Ve2f8AOBH51BaKfeFQn/z4Y8keNy14ece9XHCijKWNKRmnCtfuYkmz9oF1lK9mQtxFVco+6cgj1BI0pVGa3YKYi1et3bZY2bhskEfLmZRBBGhB0/Wrcc4i924lpMrOpB7S3Izlu6undOvN46edfQMLhiqC32r8iqG5v2erRMbnelOCRosV8TwZxFm5ctlmt5b9v75QywrgSGHgQduu4qpcNh7iXnWUY9m2bUQeUg77gj0g9K9tguDJcJZ0R0gquZAcwMSQCNBppXznj3C7I4leW3bt9mhSVCgKsIpK6bEnQ9dT1MVmoKjXOnLKi/8A3Ei3UdPvXvKLV5V2Z8wAbwkiT5maycTh2W2WugtyMlqOZFERykbOp3B/CdPN7G4BUuWRrIvWzeKaBBmACjLoCNy3QkDpTmK4olt3+9NhyTn0DWr3RXKA6MRExHWmqXuln0P4bxYuYOw462k/JQD+YNaJNeG/6acYlHwzSCpa5akZc1tjJgdIaTHg1e2YGrZ5uJDLJpl1NUxdoujKGKEggMu6k9RNTKfGKuy6b6+NIkXNk8gFw8hUt8xAGxjoes/rqO4pWcA27gXXUwGBEQRv7g+I2NDt4BgSzXGLFcogKsCZnbU+E+ddwuBFsNBJLHMSY3iNgAOnhrSNGo8yl3HBbrLnHMmYAt3Su8idAQQfY1fDgHK7Ze0KiSCSBoCwSdhInQa6TQbXCBDi4RcLtnOmUAwBpBnYeNVvcDW44Z2YhCcggCOkZlAYjymlqW+rfH165mixBBIMgj+W9CwP92vv/qNXw9si2FbLmCwcshdo0B1AqnDx92vv/qNIzfuvv/IXEbr60YChYgar60U1aMnsiAV2uVBTJOxUrhNQ0AWFfKsZgjZvPa5hlYgZd43BCncFSDoetfVFNeV+NeHmBeChl0W8DsAO5cmDETBPhB6VM1aPR/jsfqsWnszyFkwzA5jmEFnWAB4CdJPma938P4O1ew1tnt23MZWzW1OqEodx5T714blU51toAOpuSB6bkU/wj4iv2BylXR3JCXBBJYySjDUDrrIrKEq3PY6dgTxoJw3R7uxwSyndtqpAjMAFaPDMsGhYT4es2SzWV7NnMuV1LGZ1zTOtY2G+PgTFyxcUjfKVcevQkU3h/jfDXHVFLhn7oZCJMxlBOk+9aprgeHPB6RD3k/qhX4w4biHslLMOHP3gAAcqIIXUxvqepiKyOE2xbsqDmyrOcgfe2Lh74dY5kPgQffp667jm2gfmY9Yj+dI3uGLiMzK3ZXkgC4m5ESAymMy76HXwIq4yrQipZfaMi7cKQyuFttqGjPhnHgy6m17aefSlsTbFhTeVWw7AEhrJz2Lh6KV6SYHT1ot/DXbBPaA2pmbltc+Hfze3HIfGRWPx68osgA2gLjiWtXPuyACxzWidNhrWq1JoL8DcN7XFB7kcgNxhsC7EhQBJBE5m02gV9Bx16zZXNeuhVB0Dkanppu/prXnvgiwq2GHLmZg76aZYIRQOkAbdCWrFTi83GTCWhcdZz3nPKhnQZuoHyggVhiStm2Rt77Gzxz/qMicloFWYct28pW36opg3D9B/PwP2QM2YkvOpK3CC7EyWOo1JkjzIrUxd1yxt22+0YhtLl9hyWVO6p0U/p60DiXC8MlkZFtrbtnnvkHnfc27YBBckiIGgHWpzHb0dwwlWWxNsBb/w2b1uGI0jQudv6VRsTatbJZQ+JOZp+hNWtcHRyo7MK10cgJ7lvUtiLnQACSNhIA6EkuHsW3vfdqAjvas2SFjPDA3Lp9uvmtGnFs6P7CXuxQAYy6727lkXDcVh2dzKVUEmI5tWBjVR519X+HON/abWYrkuISl1flcbx5HpXz9b/aW8bBhEuzbI/CVZdR7616P4UvH7Zcja7YtXG8M23/PShPgcHSn1ntPc9kBUNSuE1Z5p2KhFQmuZqBkUVYVWak0gO0vw/wDux7/6jTAoHDh92PVv9RqeJfwPvX3CYjdfWixQcS8AE7A/0of9pJ4n+E/0qrJyyaVIZNdC0m/FFDKIY5p1A0ECdfXaqNx20DElj4KCT7gbe9FoawpvZMfKVUj/AJNJJxpIGcZCxgAkSfAb6nyFGPEV8/pRaB4c1wGctQjx/wDVKniakaZo9P8A3XP7RXwY/wCWi0HVz5HmON/BeubDqpG+Qhcw8kLaR5Hb0iMBeHYlWJOHvFtgchOX0gZf1r6N9vHyv/DXRjh8j/w1LUWehh9Nx4RytX3nz/C/DWMefuigO5dgCfU6tHoK9Hgfg0Fbfb5SbZzKLcrB/e0J2B9hW8MZ/wDG/wBK79rPyP8ASnUUZ43TMfEVOl3AnwBOzH3k/Qg/rNGw+EyA6ySZJqv2w/4b/SufbD/hv9KNDledqn9hkJXifj7h1nPhM1tAHv8AO4UAwFnKSNwSRv4V64Yw/wCG9I8cwS4qybVy2+8qQNVYbEfUgjqCRTTHhqUZWeRHxM1uxcdV52VyYO2V2Vh7GT71n2ybeDwli1yvicsv4ZtXb96NB4Va/wDCeOtC7bRDds3ZkAgkEiCRngrI8zr40h/2txPs7Sdg33DFrZBWRJmO9460smm53OUWa2Kw4D2cFZHZW2zPcI73ZLvzfM2smksRcS7jyjAdlhbf3VrZS3KBI8JYT5L51q2uF4s4hb74ZwypkIGXmmdRLRl18jtp0K/EPhK+cT21u1dJbvSEA6A8pcTsCNdwZ3qVH6eYk1zXihBkJtWlzTcx1wm6+k9krQqAdBsY20jaiXjkxDG2AVw9q4yLOwQFEHrmzufEkeFN4n4WxbWbQFhluWS2XnWMpYMIMzIIHrr4Uo+AxmHvC9esgq4KOuZYYESY1gHcxtv6Uq0fz9eBUdXSfmjPwPbDBhURALjc7vcG+YjYCQCQFnf6yHvhT4ja2912yvddU70gBR+FQOgkfWtHhfAbvYMq2He1cBKTcthgG13nWG1BgdKRw3wfixcT7gDJIzMVgoRrOUnUdPQedXvY1kup1XHVHo8D8SYjEMUt9mGI6Cco0BYkt0nwr1yLAGs+fifGvnFy1dw9ySpt3F5l1EHeCCNCDEH6GvaW+NFraXAgyvBU5xqT0A3J328DURfMnpmBFOLw6pmmalLHEXf8Ifxiob93/CHu4q7ODq32eKGJqwNLG/d/wx/HQL+LuiALW+khhppuaLDq32eKNGgcPP3Y9T+ppTBYy4x5reVR1zb+cHUj2+tOcPH3a+/6mpHKOWLT5r7h726+tduzlOUgNBgnYGNCR1E1Lo1HrVMTh88Q7p+6Rr6yDVmKp1YjicKSbfaOxBGRwrMql4kNC6wSCIJ6ii4dxbzqirpDIBCghtN/AMDrqYjehnh8vld7rCMwJcASD8qgajQyaFeRFS2rFkO2rqpylpaW7rQYMDXaKR06SSjd/Tv+w3ibxbMkqr5QbZkE59dlO0ECD5+VIWd81x2cBhIuEZQrLKnKAFkMCp965h8Ope5ABkgstsqUYFokzswmdIOmlEfQrayqczcrBp5VfNzDeRqNdCeusUty0lD2V9l3mkmMtwIdI6Qwj9a6ccn+In8Q/rUt2dTKqB+GAJ8yffp5eehQn/Iq9TkeUD9ut/Ov8Q/rU+22/nX60aKlGorjy9eAD7Ynzj61w4238wo5NcoD2eXrwAHHW/mFT7fb+YUf3qLQFx5ef6AjH2/mFd+3W/mFMVJoC48vP9APt9v5h+f9Kn2+3835H+lMV0UahceXn+hM8Rt/MPof6VU8St/MPof6U4RVaNR3Hk/H9Ch4nb+b8j/Ssz4iy37aW0YTnDFiGyqFVtxEmSQIH5VvGos0qNITUGpJO12/ozsFft2rSIGnIoE5W1PU7dTrTP2+34//AMt/Sjlq6DQS5RerT8f0eZ+KXFwWuz1dXbUqcqqyMGZiREA5WjqQKZGLs5UtKwIC9krq6hhyxymc3QajSa2jvQHwaGZRDO/KNfXTWlRqsSNJNPTtEW42RbD9mdDDSyjKRG/zaGdBXF4ghtFWgBgQhVWdSDrsRJyncGOnSh4rhpFuC1pUQllZlKsn7UqwWfPSetPYZs6zbu5lYiWInQAKcmwEkT1GpjelqaS6pLRce35c/XiUt8TGgId9NWCMNdAZBAid/LXwpfGcRAulM4iFJgjlMlWU+BI5h5iOtOYnCBywZWKsoDEvy+irOh8TA96Bbwa22DOxIAIUuy6baBQonYUNMiLw96GcNcLICd4hvUaH8wavw/8Au19/9RohG/pVMB/dr7/6jQZt3F9/5D3dx61YsKrd3HrQ8XcVAWbcjKNGM7wIUEn2q0ZVsS7igEz6ssA6bwY1gx4zG9XDqSy7lYkR46g0D7S0gBJ+7zFI1DCIXMeXXb2n0yLOJxNxi6WYaXthnZVBtzmRmCZoZG5Y6yTIpjUbNxsICQdRAICgwuuhJA3Maa7dKvbtBRlUAACABsBQRiG7MHLLCA0yg0MORmGnUid9NdZrJvcZN1jbFq69pyyZ7K3AyEGAxcgKRI7ysY8xQCi2bNrEyxUqV+WSOYDcgAkgAkbxvV7uIVFLMwULuSdvCa85/al1CXytiEtW7iC4qyLjlkKcqiZhSGIET66N4PHFGa69u5lvLbMpbuGHTMpzIVzrIykEjoR0Eg3hmrcvnIGQZpywDK6EiSZEiBJ18KNWEeLw164tm9dQorFezZWkEI2UOBIKEH/I1FwGKa3YnvrZUKREMVUyLmb8U2irRHTfWgTg6NKziVecuoBImDBI3yn8Q6SNJBohrIvcXa0b/a5MqDNZzMtsvoZUSxkaCHgTMRpRMJxgR9/lss0sqOyqez/DJmCRqDBPSQJoFkZpil8Dje1GYLlU6pPeZfny/hB6TrG8bUjheLsMOt5la5nfKBbCmJbIoUhodc0ANOoIPoPBcYZ8SENhlJtjMxtsCGnnUu0DKrEbTMgg60DyPUdv8UFu4VfYhezVRNxzrmyoCSQNNSABrOmtFweMJOV8q3DJFsNLKmmrRpPpp0BO9YP2sDiDi0jM02jcYK2k5rToxIkLlC3Fbuyp+bXVwfErjXLy9kSFBKMEdMxBgWyXUAnwZSRE7dQbjSHrWMtuWVHVmTvBSDB1gGNtqWsXrpQAm0tzNFzXMEnVVA0zNlI3jx1pLg/EsQEBxNlMOgVi7Z0VQ2YZYXNyggkGeo31il8Vic3aXra5gTlzWgXBuWmFyw5ygkgqTbYgGDptQChrR6HEXQqsxIUAEySABp1J0HvWbh+KM6q2XkVQbl1gQraa9kkZmBP4iAI2mkOJcTa7g8SbtvswF+7Yh4ZxLLCsgYZXVdYj86Jh+JXhh2uKjFjczKCrXMwZQ7BTbJ5MxYK4kRGnSgahS1NU8QTIH5spMDkbMTsAEy5tfSr3MaiutsnncEqIOwBJM7CI/MeNZvEsXis1g2raqujXe0uBRJEdkdCepMgHUDSJpiziXFq32rfeZjItCe0KlgVAiSNpOmo6CgWXiTGcSQMgFwghypRFzs7BCckAEiJDT5DxpIXcRdzZbiWl7UgaB7oURKQvIjTO+YgHXar40lrTrbt3kckur5Bpc3VzLc2oAjw8qCmGvot24EId2tkKMjahMrkkuBlJA1BBgbUi0lRo8SxGUoAXlyYRFGZ41PM2iADc6etVtYl+0ysokiSqlYtrJguSQzEwQMqxofWkeKcRzm0iBXuhsxW3cUtadRqGBI5IzoT5jQzR7V+6mIc3SBYOiFygIaRlVYAMHm0adQIOsUCrQPdx4FzICHIGqLzPmnr0QRPejfyrtnHyuZiDLBeSSASYADfjA6sNN/ClLbWrNi6jsEth2UuOgucyMzDYjOBmPhrSqfEFstYHbjNqtxFNvKSOQl51AzGRl3GuoFIeW9jabEkFpRsoAgiCWJ6AdI6kwKJdLQMoBOZZn5Z5tR1A9awb/Hke61rIZAIZe0WXttozWkUkXSAJjQgT40FOIvcHZi1dDPZg3SlwA3EJFvcQAe9JjeDtRQZGenbr6Gh4Afdr7/qatau50DRGZQY6iRMVzA9we/6mp4k/C+/8jF0aj1q4FSpVoyeyOFazuI8FtvLC1bNw/iOYH1JSCxHhI9RUqUwTa2LW/h6wP/GGP7RZh/CzEUxYwzEDtAgytKC2WgACBO07nSI+lSpTQOT4h7tnMCJI8wdR6GuWLGVYzM0dWMk+u36VypQKyYnApcXLcUOu8MJEjal8VwZHbMS4kAMFdlV1GwdQYI1j002qVKYZmi2Nw0wVto7ToXgZfOYJ08BXH4ahzBlDZmLc3NDRErmkL7VKlJoFJgf7JGe0xCt2Q77ybk7LEQvnJHoBvXW4QpVQC9spmyMrHMM3e1acwPUNI0qVKVDzMFw/hTqVd3JuSQ7M5c9nMqi8qqgJgtCjbrvWsFqVKBN2Cs4BFZ2VQGuQXPzEbTRwldqUxWZr8CGYlbt62pJJRLkLJMtGhKyTPKRRcFaKrkFvs0SFQFgSQNJMTA2jUnxipUoKzN7h2tA7gH1FBt4FFZmVYLd466/0nfTc671KlJhYXLUy1KlArA38MSOVihJ1KhZI8NQfrvUu4ZWXKwDKdwwkH1B3qVKCrFrvBkICiUQb20hbbeTKBr+VGfCqRBVSPDKI+kRUqUh2ytvBBWBUIog6BFGukGQJECRHnTGWalShis4RE+n8qpgF5B6t/qNcqVPEv4X3/k//2Q=="/>
          <p:cNvSpPr>
            <a:spLocks noChangeAspect="1" noChangeArrowheads="1"/>
          </p:cNvSpPr>
          <p:nvPr/>
        </p:nvSpPr>
        <p:spPr bwMode="auto">
          <a:xfrm>
            <a:off x="63500" y="-927100"/>
            <a:ext cx="2400300" cy="1905000"/>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40" name="AutoShape 30" descr="data:image/jpeg;base64,/9j/4AAQSkZJRgABAQAAAQABAAD/2wCEAAkGBhQSERUUExQWFBUVGBcZFRgXFxwcFxgYHBcYGBcXGBccHCYeFx0jHBoaHy8gIycpLCwsHR4xNTAqNSYrLCkBCQoKDgwOGg8PGiwkHyQsLCwsLCkuKSksLCksLCksKSwsLCwsLCwsLCwsLCwsKiwsLCwsLCwsLCwsLCwsLCwpLP/AABEIAMgA/AMBIgACEQEDEQH/xAAbAAACAwEBAQAAAAAAAAAAAAADBAACBQEGB//EAEEQAAIBAgQDBgMFBQcEAwEAAAECEQADBBIhMQUiQRMyUWFxgQZSkRQjQqGxYnKSwdEVM1OCstLwBxZD4WPT8aL/xAAZAQADAQEBAAAAAAAAAAAAAAAAAQIDBAX/xAAwEQACAgAEAgcIAwEAAAAAAAAAAQIRAxIhMUFRBBNhcZGh8CIyQoGxwdHhBRRSI//aAAwDAQACEQMRAD8A+j452m2FbLLEHTyPXpUy3PnH0/8AVTFHmt/vfyo0151F5qitAH3nzD/n+Wpz/MPy/wBtcTEHTMMuYkKNT0nm0hTofLYTNdYQwaJkgEyOVdydekxoN58qKDN2IsA/zD8v9tc5/m/Mf7KU4bdz2W0KNNwOAZYXAxDGW67ET4jpRsNrlYswhQCrESpgE543bbfbpvToG+wMS/j+Y/2VOf5v0/2V1b6mIIMiRB3HiPEUvjcYgR81wWwuXM20BojXpMxIooV3wDw3zfp/tqDPtn19R/tpbG4lFKhrhU8zKikZrmQZiAN2AHQb6VzDXbfPcSCHVbhIJZjIJBC+BA0A6zpSod6beQT7UcjXM/IATI6gbkcuo06b9KMVf5/+fw0li8XK8jn75fuSAMuYLmAzbyw6HopolzjVpVVnbKHXMJB0ETBPQnYA6kggSaKHb4IZ7N/m/wCfw0O7cYEDPq2ijST4/g2HU0hi8eC1twisOzuupuPkKskZYRvGe9uAR0oKfGNhmVVDszWy4yoSfHsyBzK3kRHnToaUuRsFH+b8x/sqFbnzfmP9lIYjjmW1budmwNyBlchMhiYuM2iHoJ3MVG4u4R2a01qB93n5iza7razEDalQva5Iei5835j/AOuuF3BAziTtqPP9jyNI8NxrtZBYZnKlwAZGpJVO0IClgCFNTF8SRLomzde4EBDJbzHKx1XMNtR1jbrRQa3VIatYlnzBHDZTBOkZvCcmsdY2qYe+7CCQGAUuunKSJ+X1pU8aCqhK9mzOq9m7L2mVmyhgoJ11BjwmlLGKa5dvMVRlUXLZCuCrqJa3mJ7rd9WB2zA7U6KrsRo2sVdAbPAYEkKsM2TNlUwF1Jii279wrmYZNyQxWQB1MCBprvpWTwzEO62rgQqArLsYyFZEKxzNlZF12M6HWi4Til5rN1mtEugPZ8jJ2pyyPu2OZddDqQehoobXYh2zxAupZXGQfiIhfUEqAR5jSuPjXDIAc3aTDKJURuSwWB/OshOPXMyG+vZW3BDi6FVQQDzIzMHbNpyMswfLUln4hO4t5bIzrbcAlHZSMmXIpZUKzrliRAnqqHlfJGvYxDuCQRozKZHVTB6VzEYt0gd5m2CqSfM7QBruSKy7fFGvLIs3bb2mDjMhCPBhgrEAtmVmiQDtpU+IeNradLfMGg3VeD2eZD3GbpmGYT0keNOhU7qjXzXJjMk7x1jaaDavXixGVQAYBbST5DePMxP51mYj4htM1p7Wd3Ecq22ko5AKkkAKQcrDMR3d6Pg+LXbnaA2XtkZuyzIyjSQMznSTodPTpJKFTS2RfE8YuIGLC3bggIbpKBz1yiS23l4UXB8SvXIhARGrkMqk+ChoYjzgCsziWN7Jbd5in2pU7g17VZ5kGUHLrqrDZtNQTRX46gfP2OIFwqqnNbYCOY5S0FdDOoncRNKiuHumricVfVGYJbMAnc1fDXS6KzAAkAkDYHrFCs4vtbGfKyZlblYajcfTSQeoiiYUci+lIiVZdtbC4k8yfvVMXbzo6xOZWETEyCInp61TGtGUgTBOnjp49KF9uy5c5WWVnJGgFsRJ11aMw6DfpVE1oqM6zhL8KtsG0qoEm5cDMQDysoSQCNdzzAxAiQzieHu5vZTby3Qqw2YiAGVi0EQ0ECB8omn+8pzKQNRHUjx5dR7a0GxiAiqBbKKWKgQoygAtLAHlGh8x1imGZmC/DbtxRZvK0OQLvZkDtCuUG6X17NIVYUc7HwE0ZOD30DW0ylW0Lm6xYqFyoCGttBEDqZiDpW2+NUZtGOQqCApJOYAiAAZ338jRbdwGY3ESOokSAfDSgfWS5GPZwaojMoKXgcrXEsjM7aElEIIyE+gmTpqalrhFsBrCNCZZuDKCcxJksWBXUHugaRIitY3hJE7CT5DzOwrlnEBgp1UuJCto0QCZHiJE0CzMBiOFq5UgsjICFZCAwUxIkg7wPOq2eE2rSMEDJKgHIWzQJ7usg77bkmj2L7M7AgALAiZbUSCegBHTX22pigltrQzf7LR0Tle0VWLYzSUjusVkqWG+snU0sMO3bK165bzIrMBbtspKCQczFm5ZM5fHatW3iZd1IgplPqrCQ31DD/LXMPjkuTkbMBuR3Z8A2xPpQPNI4+Gt3VUugYaEB1BIPjDDQ0K/Z7Usj2zkBEMWgkjYplOYR82nhRb+PRJzMJUAsJ5gCQJI3A1GtL4jiPZ3AryS+bs7dtCxIXdi20+UgDz3oErKf2DbPeNy4Ple67L7qWg+80wLNyDNwAlplV2X5RJ1MfiM6k6bVMO11jLBba9FnM5/eI5VHkJ9aIuKJycpGcNvoVA2zDpOmnnSG2zPbgKG47kZMx0FpnSf2nKsAzH0+tN2MAttSLYCk9TLSehYk5m9zV7l3IQWLEOyqBAhSRA84LQJM6kVcYpSxQGSO9Gy+AY7A+W9MG5MFZwYEFjncTzsq5vQQNB6UHiSgm1bbu3HIb9qFLhPPMRt1AI61a1j+0y9mRkba4dM25Itg97QHm28JqYu/auWucZ0fQLlJJIJ0CgTII9ooHqnqL8R4aoRme5dI1KKXIAb8IULBYzEAk+FaFlTlGbeBPrGv50pY4Vbt3EK2ySQZZmZimmgBcmJOkAiijHg2RcRSwIBC/ikmI8iDp7UA3YzHpSn2YrdzoO+AHZnYiBsEtjQHz096buOQpIBY9AIE+50FBwl3TISuZIDBT3ZEqNddup338qBLY7ZwioWK/jYs3XmIAMeG21FAoCqw0LEs4MHKcqx0AG2/UyfHTQeBuqLKlXzDKIZzv4Zidd9PHpQBfGWHJVk1ZT+J2CAHclR3yOgMb70dln3pRsWVRpdSysFY5DClisDLmmOYGZ60zaUiJbMdZMAfkNqA4C3D+ErZDQWZmgF2MtlUQizHdUbD1OpJNMYbDZEVczHKAMzGWPmT1Jopah3mfLyZcx2zTA89NT6aT4ikFtkxHcb0P6VXDdxfSoyEWyGbMYMmAOngNqmG7g9/wBTU8Svh+ZXi1tyFFtsjFtGgGNiYB028aRZLoYKqqBbQjM5IUht0kCTAyHMNJWOs07jMQ4ZItk6nZh4baxVnxBIIa00EQR5HQ7VRSTyrbxQhgmZTaTqkgwrKpQlrbaMSxysFMkkkGetZ9j4nV7N1rahszZhbckSrEq6aKSDKsRIE5lrRtW2RgQbzDrnJYx0UHKAB4nvGBrTgxMEns2nSTBk+pinaKy9nmYeNx93D2c3YtdJVEIOi5rdwqGdvwgoQ2baV1NPLi7jkuUuWkKhszXbQUFdQFyk6N+IkxFOvijBi2ZgxIMT56TFI4XAogBOHBfUki3lEz0XUD9aLQVzXrxDLxclS5t9kMpZRcdFLQBpAJjTx8qpdxbPiFAVSEAcQ3PlYZXDr+EcwIP7Joqvp95ba4ZzAsggHplEHLH131owxx/w3+n/AKpWTla2RmW2xLsGyCzysrl4IZd0jI+ZGBZhOvj1gXPFYe1bLOSk9sQCrAqO++kG2YJ0OsjemsU4cCbLOVIZQZAnx0H5EVW+XuBSe1tssmEJK/5gVh48xvRY8r4oVu8QuCb1tDiBDouQd7mVrRI6qMzoSPDzo2IxGLKEC3YttoFdrpKgkxOTIJ8hPUU4mJIAGVzGktJY+ZMb1HuhipaySU1UlZKnaRI0NFoVPkK4xb3aW17NXR1C3iFEGZDySwZABqBDTJBjSs3iuJuZ7dlQtwKArlxctujgct8XQpULGkjcmNZitrEXcxBIugD8KmA2v4tJPoCPOatcx4IgoxHUEaH2p2gSkuApYGKzJmayyID2uUEvcOXSF2tn3Mz02qz37txX7IMJK5c82mGnNEoZEgbjWSOlEw2Jt21ypayL4KqgT6CjDiC/K35f1pWgcZche4l1jlYEAWxmbQqXGVlKLOYmZ3A6UKxjri9o0XLud5sr2RUjTVTmjKoMczR1p7+0R4N+X9aFf41bXvSJ2nLJ8gM2tFoFGT0oyMDgMQqEBkt/eNca3ngoDJGV1zZUJlspB6iYp+/hbptzYYAtczqcxCgMJIIynOuaTECQdwaurJlIFhoYy2ZV1O/NmaW8RPhRW4yq9+3dXxJUEeGpViB7+XjVA229EZePsXL5zIbuQkBct3IWAG66gIpMkEh2PkIq97E3EsnsEcOzsQDb7QI2bntsFbq2Y5ttZodjHOqKiIl62p+6ctlKqO7mGVgxXbMp1itHBY1VBzSWYlmIWBJ6AEzAAA18POptGjhJLYTvG+LNtVLG4jqbwSS2Uy2VSxHaRoN9QKLg3xAaWQFCbhjMO1CGTbRhsWB0ENEGDqJp0cWT9r+GqXOJ2yCJcT1Agj0NFonLP/Ihfu4jstLd0tnLJzIGCggqtwZoIILLpJjL1qr4yybbrbYK5Z2ti5ZclGYzrbKydSfrWha4laUADNA/ZY/mdTVm4xbIiX18FafYxpRaDJP/AC/XiZItYu5bctbshrlvIwLMCWGYB8uTkMEcp8tRFDw3EbypcD9t2pAyBrbuVbXMc4thYPTePPatexxCygCrmAH7Leu+51ojcUtgwSRMHVG2+lFodT2y+QphBfVFuNnusQPuS1sFJ354GdgdCTGnSd0ruBvnD3bTMbly6YZg3ZZZUQLb5CGhRBIAmDpTzY3DQwzsMxljNwE6RBbeI6TFRMbhQwaVlRC6NyjwURC6eFFoMk/8vwG7RPZZW1ZbYDHxbLBI9YJomE7i+/6ml7vGLJVvvF1B8fD0o+Cebakba/qagmUZKGqrUNijzJ+9RSaDi90/e/pRitaGL2RyoTXCKmWmSSuxXCtcAoA5NdAruWuxQByasDXAtcIoA6D510NVYrgGulAHSw8a4XFdyVUigCK+mtWmplqZKQFL2IygR3mMKD4+fkOtYnHOHm4qsurAnNO5kCVPykRAHnpNPYph20HYWwR6s7SR7KAR1BMVx3JMecbc7GJCKSARpqWMwPydWbYcnhyUomXwS9d5rbK0L3JWGHiD4DYydJFaP2vWBllYnnkxOmiK0bD6UnetG/byQ1pdZymBpLApHeHKOdpkNtrTg4ckwZbTLLEnTPC6baBWO3WmjTFkpSbaruEbXEwB2togqdWCFirgSWIlF5gsGRvEHpG8mJBggyDqCNj6GkU4faBkW0Ua7KBAhydtuUp+VMYFItW4EQiaf5RpSZlLK9hlLnrXGuaTNVymulP/AHQRoWn1pYX2VrhcoLYClSJzeDl+gExBHvQ24Ra+WPQsB9AYpbEcLtohkLqdCUZjEyFgGW0keemlLU0Shzfh+xzGYsLBBkgrKg6kNoNBJ6g7Us2Pm05a4UZYzZU5lk6BVacx6A9fKrYbhVsjMbY5gsq1tQQwmW6kTpyzpHrRr3C0ZCkZAY7nKQRsQR1palp4apalLNwOwbNckKpVSSBDaSV6noc0x0pdMbYFw3O1lmXINeUBW1EdDmO59tKNY4MqrBLNpAIOXKJnlCxGus9aJhcAtsmNS2rFtWPqf5UtQ/5q9y9jE57bkGRzAHQjQdCNxVsL3B7/AKmrXrYyt6GPpVcGeQe/+o0iHWXTmXxfeT97+lMTS+L3T96isaszeyLTXapmqBqZJ01K4XqZtaAO1wVWatmoA6tdY1QPXS1AiCuwKqDNQPrtSAuDXCKop61M1A6O5quDQgT1rufyoAz+NAoVvDZVKPrGhIKsfIMIPgGJ6UnicL2lxIdoSRlEw66Sx0587c2m4WAelb0+IrNfhJX+5IUfI2qR4L1Qfs6rOoApmsZGTxM4u6wTChbazBuuZbw5FiNIAk75REa0B0e3Za9YvXbpSSRdYFbyqefIN1O5DLHoQa1Ev3FlWe2YU/dopzATlnOWkn2iYofDuHtbZybpZAqC2mUAKijkIbcz185os3Wi4BuG8QTEopQ6XFJbQyASc6+AbQLvoNfCtk1jYMJaMKoUZ8xA6lhkJj1IOnjWsW8qLMcRJPTYsTUmq5tq4Ln1oM6LxSy8RQoXDSoJWRrJGkKB3pOgir4jFZADlZhMHKJI843PtSf9pKXDKL5iRlCMFM9WBABPnNKy4wbV0WxK3O0BV3KtByRbVFAjvORn31gTO2lPlt/LestLRZgpBSTcADblGQFgImcrwR5Uo+Ne6EItsYBzKbbFS4MFpBhoIOhqbNupzcfWv4NS1avQoNxGMks+TcToqqDA03Yn0HgwL65c8wupkgiAJmZ22rPtYu/IJtkqJmFCt5QDcM13ChkW4QjLmLOczG4c5jZVJOXyHhRZEsN818qGxiA9osJgq0ZgVOx1g6jxqYH+7X3/AFNVslzYm4Icocw84P08Yq2CH3a+/wCppCkqi12/ktiHkpoQM3X26b0eKHit1/eFC4hxO3YXNdbKNgYJ18NBVIzeqVDJ066Ur9sB7oLecgD6d4+sV5678c2Huqg7QgkAZVBlieoJnTSPWfCtp0ZWAhSeoIMIfUtDMR0n3A3Y8lbjNrGZp5SYMErzCfUfpE0dGVtRr09D4EdKznUaliWnvTprtAGgVx8rSCNq5bZVbljNGsdcvTzUqZE92D5imLLexqxXctUtXAwkGf5eR86yPiP4h7CLdsBrzCQCCVRfnYDU+Q60m6DDwpYkskVqbB//AGs/EfEOGTvX7foGDH6LJrwXEL1xye3uvdHUhoVfW1AAHqD60vatgRHKCYDLoJ8GXYH8qzeIuB62H/F378vA91d+MsMBM3GHitpo9ZIFBX4ys6RbvEHUHKuvpz615PmUkAAMBOmiuPMdD5//AJQLRBPIcqNzKPkufykgg+cedR1jZ0r+MwkuJ9E4dx6ziJFt+bqjAq48eU7+omnwtfObDDMrTlYwysN0caT6dCOor3HBOKdvZDmAwlXA2DDePI6EeRFaRlmPL6X0XqdY7DxFQLXalWcB0LXYrhNQNTGZuK4eqXTfFtSxADNHMANtfD9KXuXgAsdDI0ECehadRrsBrpWz2g3kQN/515k4pLixbMqdVbow1gj2MfTxFI6ISbQVMRzg/LG2sgzsf66/SmV+IrSuUuNkMwC3cM7c4JA/zRWJhXbPrpMBo6HWGB6rP6mkOPYC4rswCkHpnKsdO6FYZSfKlLQ3hhwnKps+gZK6wryHwJxw3VaySeQSk95QCFZCOmUkEeR8tPXk0zlxMN4csrOEVAKk0ASbshzCrrbgaltmLb7AiKCEi+IwquIYAjz8fEHcUNcAoKxIC91QSEnfMQO8fWas2IOYBVlT3mzAAakQBqWbTbQedTEYsLoOZokICMxEgaA9JI12FBVy2DZa6RVFc5ZjWNpnWNp06+lBU3eyXudrAzTOQNHMQBqROwketIVBr/db0P6UHBf3a+/6mitOQzvlM6QJjXTpQsF/dr7/AKmpZfwfP8hb41X1oXFcOr2riuMylTI9BIg9DIouI3X96r3beYFfmBH1EVSIvY8BwX4YNnEzcXtLSKzKynUnQDMM0iJnSdq9hbQKupXY5vwnzDK05h018KUFwkEklSLTZhO5BUMDJJEHwim8fbLW7iAnmVgBmbqCNBGb84qjWcnKrMz4X4smLzXd8rFVza5VWI36kGZM+AqL2zrbUXFV0uubysJLDtDsZBUZSGB2OnpWd8JYf7NgMyIGvZsjLP8A5Tc7OHI2Ake3rWlghfOIZHh7YU/eELq4IBC290UGQJMnUyaGaSSzOthkubAYpqqhiSOaRMw4ka6kBvSa8bfx6XnN45y1yTNtwcupypodcqZRp1mvRfEhVslm4mYXTFvKQqdovMEfqZ+X266fMfiHj91MW7LaOGnKWssOXbcqQIkRsKnq3NUju6LOMZZpcT0t28dCM9zWZgSBOoYmKEuIcKVW2sE7F99oAyj+fWg8M4324DdmyNE691h1ynrHnrTNwCboGxUMPJtj6VzU4umj3Y1JWjc4JwsYqX+0wwAVrdtAjJ5MGk+40PjWs3wPZCwpuK3zZp9eUiDXlMYk3EuIzJca0GV0JDKRBI8GBnYyK1+CfHL9sMPfXtGYTbuIAC2kwybZo8ImNq1g4s8bpMekx9uEtPAW4vwO7YGozgmA693XYMN1116jTfpRvhvF9lfRM0C6OzK9SUHJcjcayhPn5V7IYm24gkQw1VtJB8jv7Vif9v2LV53yZnYd4kkgEGABsIy7+lVVO0c39p4mG8PEWp6IA1yTWbwbGHK6uf7s94/KdRJO5EH8qrZ4wzLIUGfOI8iZ328vSqzHC8CVtcjvErhDkz0BGpga6mAR9aSx/wAULZudiQ7tlzFUGZwPPWI6gzqKZfiOHU/f3kVhpldspB38Z+mleW4xjcHZvfacPetXG0F1M5LkCNUfXoAMp0gCCKnVqzoilpFry0D8V+I3xNvscNbuIt1SWdsudkBi4LaA6kbETMUrhi1tUa06XrYhWCoVZemqzrHUbjy0rIXj1nskCXJufac6gI0qDGYQBuddBvNTiF25dvOtq26JeCl5AR2iZNpGIzE7HypU+42UElR7bBhH50Mg6+ME96OhBIn86W+IMA7pCEAxAnUNpKqfXafMVkYXjty2udct20pi5CZLlryZJMj00pj4i+L1S3mGikArInOd4RgffUdTpFO7VcTHI1LQF/0wwrF795j4WxI1nRmBO/LCjXxr34esD4I4cbeDtljz3Sbzn9p9f0it/LWjObFlcmBv3XUiELrrMEZgdIIBIBG/5UjcxLhu17JgAhUhmUEmZUxOgBkST+KtYVx7YIIIBB3BEg+o60qCM0uH1MVL110JtKoDPmBFxTp/5FBAP4gdd99KvdxZW6DcyIOzAnKS7EzIRwNQCBpHWYrRsYPKxOckGYWFCrJnZQJPma7cwiFhcO67EswUeeWcs+cUqNOti914fsQvYq/kt5FljGfMsLHm08hjXY0RO2LAsV01OUtBEHlykRv1JojcWsiJfvMFUgMQzHoDEH2ptmUELIkzA6mImPSR9aVCc9KyoUwFp1tEOSTzxJBOU7AkaE0XBf3a+/8AqNFud0+h/Sg4H+7X3/1GkTJ5ot9v5C4kar60eg4ndfWiEVRk9kZ+P4ZmbMsahgwjXmWMyHo2xgxMbg7hs4olFzjK0QytAhuvfczO40NauWo9oHfUeetUPNwZ57G8NzMXt3Wsu0ZskMrkRlLoQRcbQajUeOgFdwF++k9o1t2kgqqtbJaYBzNyiQJ/SvQLbA2Eemn6VHtSNdR4H+lBaxFs0eE+MrOKaznBsJZzDTIzXFaTDFo0KkHURHpXj8R8MNcuG5iL1y8zallEz55jP6V9c47gS+FuquhCEr6rzAflHvXzW3iBlB5l81AK+sQYn2qJSlH3T2f4+MMWLbWzBYXh9tAVVAIAnOSWO8Hy6+FS7ZMnIxggSH5h6BtwPc9Kl67qtyDCyC7gd07wsaxvIHSmHxAIMFY3LMR08p0HrHkKxt3Z7KpaITXieIbFZRZ5cuWRMAROZSY020q/BSbnFbQWSLbgEj9lTm/SqXuMxCWJvXm0GUEhSdJgd5o0AGg9or0/wTwFcOLnMrYwLzIGBNpWOzdM58PKOpraEa9qq0o8npmMsuRO/X0PS2eClbt252rsLogW21tod5Ub76x5nxrKxd26bzdlkSyABmaYzA8+QeZ0000PjqxfuHKxDDIoLOWJOgBLZvp16153CcYu3yWGUqgCxn7JgWA7hOnQjbrTpy2PNS6tW3Zs28XbykC6gPzXDudpy9PU60xbxzW1zdnnUyGNoi4sdNDDxHiazmx5XS5dvWD0F9Ve2f8AOBH51BaKfeFQn/z4Y8keNy14ece9XHCijKWNKRmnCtfuYkmz9oF1lK9mQtxFVco+6cgj1BI0pVGa3YKYi1et3bZY2bhskEfLmZRBBGhB0/Wrcc4i924lpMrOpB7S3Izlu6undOvN46edfQMLhiqC32r8iqG5v2erRMbnelOCRosV8TwZxFm5ctlmt5b9v75QywrgSGHgQduu4qpcNh7iXnWUY9m2bUQeUg77gj0g9K9tguDJcJZ0R0gquZAcwMSQCNBppXznj3C7I4leW3bt9mhSVCgKsIpK6bEnQ9dT1MVmoKjXOnLKi/8A3Ei3UdPvXvKLV5V2Z8wAbwkiT5maycTh2W2WugtyMlqOZFERykbOp3B/CdPN7G4BUuWRrIvWzeKaBBmACjLoCNy3QkDpTmK4olt3+9NhyTn0DWr3RXKA6MRExHWmqXuln0P4bxYuYOw462k/JQD+YNaJNeG/6acYlHwzSCpa5akZc1tjJgdIaTHg1e2YGrZ5uJDLJpl1NUxdoujKGKEggMu6k9RNTKfGKuy6b6+NIkXNk8gFw8hUt8xAGxjoes/rqO4pWcA27gXXUwGBEQRv7g+I2NDt4BgSzXGLFcogKsCZnbU+E+ddwuBFsNBJLHMSY3iNgAOnhrSNGo8yl3HBbrLnHMmYAt3Su8idAQQfY1fDgHK7Ze0KiSCSBoCwSdhInQa6TQbXCBDi4RcLtnOmUAwBpBnYeNVvcDW44Z2YhCcggCOkZlAYjymlqW+rfH165mixBBIMgj+W9CwP92vv/qNXw9si2FbLmCwcshdo0B1AqnDx92vv/qNIzfuvv/IXEbr60YChYgar60U1aMnsiAV2uVBTJOxUrhNQ0AWFfKsZgjZvPa5hlYgZd43BCncFSDoetfVFNeV+NeHmBeChl0W8DsAO5cmDETBPhB6VM1aPR/jsfqsWnszyFkwzA5jmEFnWAB4CdJPma938P4O1ew1tnt23MZWzW1OqEodx5T714blU51toAOpuSB6bkU/wj4iv2BylXR3JCXBBJYySjDUDrrIrKEq3PY6dgTxoJw3R7uxwSyndtqpAjMAFaPDMsGhYT4es2SzWV7NnMuV1LGZ1zTOtY2G+PgTFyxcUjfKVcevQkU3h/jfDXHVFLhn7oZCJMxlBOk+9aprgeHPB6RD3k/qhX4w4biHslLMOHP3gAAcqIIXUxvqepiKyOE2xbsqDmyrOcgfe2Lh74dY5kPgQffp667jm2gfmY9Yj+dI3uGLiMzK3ZXkgC4m5ESAymMy76HXwIq4yrQipZfaMi7cKQyuFttqGjPhnHgy6m17aefSlsTbFhTeVWw7AEhrJz2Lh6KV6SYHT1ot/DXbBPaA2pmbltc+Hfze3HIfGRWPx68osgA2gLjiWtXPuyACxzWidNhrWq1JoL8DcN7XFB7kcgNxhsC7EhQBJBE5m02gV9Bx16zZXNeuhVB0Dkanppu/prXnvgiwq2GHLmZg76aZYIRQOkAbdCWrFTi83GTCWhcdZz3nPKhnQZuoHyggVhiStm2Rt77Gzxz/qMicloFWYct28pW36opg3D9B/PwP2QM2YkvOpK3CC7EyWOo1JkjzIrUxd1yxt22+0YhtLl9hyWVO6p0U/p60DiXC8MlkZFtrbtnnvkHnfc27YBBckiIGgHWpzHb0dwwlWWxNsBb/w2b1uGI0jQudv6VRsTatbJZQ+JOZp+hNWtcHRyo7MK10cgJ7lvUtiLnQACSNhIA6EkuHsW3vfdqAjvas2SFjPDA3Lp9uvmtGnFs6P7CXuxQAYy6727lkXDcVh2dzKVUEmI5tWBjVR519X+HON/abWYrkuISl1flcbx5HpXz9b/aW8bBhEuzbI/CVZdR7616P4UvH7Zcja7YtXG8M23/PShPgcHSn1ntPc9kBUNSuE1Z5p2KhFQmuZqBkUVYVWak0gO0vw/wDux7/6jTAoHDh92PVv9RqeJfwPvX3CYjdfWixQcS8AE7A/0of9pJ4n+E/0qrJyyaVIZNdC0m/FFDKIY5p1A0ECdfXaqNx20DElj4KCT7gbe9FoawpvZMfKVUj/AJNJJxpIGcZCxgAkSfAb6nyFGPEV8/pRaB4c1wGctQjx/wDVKniakaZo9P8A3XP7RXwY/wCWi0HVz5HmON/BeubDqpG+Qhcw8kLaR5Hb0iMBeHYlWJOHvFtgchOX0gZf1r6N9vHyv/DXRjh8j/w1LUWehh9Nx4RytX3nz/C/DWMefuigO5dgCfU6tHoK9Hgfg0Fbfb5SbZzKLcrB/e0J2B9hW8MZ/wDG/wBK79rPyP8ASnUUZ43TMfEVOl3AnwBOzH3k/Qg/rNGw+EyA6ySZJqv2w/4b/SufbD/hv9KNDledqn9hkJXifj7h1nPhM1tAHv8AO4UAwFnKSNwSRv4V64Yw/wCG9I8cwS4qybVy2+8qQNVYbEfUgjqCRTTHhqUZWeRHxM1uxcdV52VyYO2V2Vh7GT71n2ybeDwli1yvicsv4ZtXb96NB4Va/wDCeOtC7bRDds3ZkAgkEiCRngrI8zr40h/2txPs7Sdg33DFrZBWRJmO9460smm53OUWa2Kw4D2cFZHZW2zPcI73ZLvzfM2smksRcS7jyjAdlhbf3VrZS3KBI8JYT5L51q2uF4s4hb74ZwypkIGXmmdRLRl18jtp0K/EPhK+cT21u1dJbvSEA6A8pcTsCNdwZ3qVH6eYk1zXihBkJtWlzTcx1wm6+k9krQqAdBsY20jaiXjkxDG2AVw9q4yLOwQFEHrmzufEkeFN4n4WxbWbQFhluWS2XnWMpYMIMzIIHrr4Uo+AxmHvC9esgq4KOuZYYESY1gHcxtv6Uq0fz9eBUdXSfmjPwPbDBhURALjc7vcG+YjYCQCQFnf6yHvhT4ja2912yvddU70gBR+FQOgkfWtHhfAbvYMq2He1cBKTcthgG13nWG1BgdKRw3wfixcT7gDJIzMVgoRrOUnUdPQedXvY1kup1XHVHo8D8SYjEMUt9mGI6Cco0BYkt0nwr1yLAGs+fifGvnFy1dw9ySpt3F5l1EHeCCNCDEH6GvaW+NFraXAgyvBU5xqT0A3J328DURfMnpmBFOLw6pmmalLHEXf8Ifxiob93/CHu4q7ODq32eKGJqwNLG/d/wx/HQL+LuiALW+khhppuaLDq32eKNGgcPP3Y9T+ppTBYy4x5reVR1zb+cHUj2+tOcPH3a+/6mpHKOWLT5r7h726+tduzlOUgNBgnYGNCR1E1Lo1HrVMTh88Q7p+6Rr6yDVmKp1YjicKSbfaOxBGRwrMql4kNC6wSCIJ6ii4dxbzqirpDIBCghtN/AMDrqYjehnh8vld7rCMwJcASD8qgajQyaFeRFS2rFkO2rqpylpaW7rQYMDXaKR06SSjd/Tv+w3ibxbMkqr5QbZkE59dlO0ECD5+VIWd81x2cBhIuEZQrLKnKAFkMCp965h8Ope5ABkgstsqUYFokzswmdIOmlEfQrayqczcrBp5VfNzDeRqNdCeusUty0lD2V9l3mkmMtwIdI6Qwj9a6ccn+In8Q/rUt2dTKqB+GAJ8yffp5eehQn/Iq9TkeUD9ut/Ov8Q/rU+22/nX60aKlGorjy9eAD7Ynzj61w4238wo5NcoD2eXrwAHHW/mFT7fb+YUf3qLQFx5ef6AjH2/mFd+3W/mFMVJoC48vP9APt9v5h+f9Kn2+3835H+lMV0UahceXn+hM8Rt/MPof6VU8St/MPof6U4RVaNR3Hk/H9Ch4nb+b8j/Ssz4iy37aW0YTnDFiGyqFVtxEmSQIH5VvGos0qNITUGpJO12/ozsFft2rSIGnIoE5W1PU7dTrTP2+34//AMt/Sjlq6DQS5RerT8f0eZ+KXFwWuz1dXbUqcqqyMGZiREA5WjqQKZGLs5UtKwIC9krq6hhyxymc3QajSa2jvQHwaGZRDO/KNfXTWlRqsSNJNPTtEW42RbD9mdDDSyjKRG/zaGdBXF4ghtFWgBgQhVWdSDrsRJyncGOnSh4rhpFuC1pUQllZlKsn7UqwWfPSetPYZs6zbu5lYiWInQAKcmwEkT1GpjelqaS6pLRce35c/XiUt8TGgId9NWCMNdAZBAid/LXwpfGcRAulM4iFJgjlMlWU+BI5h5iOtOYnCBywZWKsoDEvy+irOh8TA96Bbwa22DOxIAIUuy6baBQonYUNMiLw96GcNcLICd4hvUaH8wavw/8Au19/9RohG/pVMB/dr7/6jQZt3F9/5D3dx61YsKrd3HrQ8XcVAWbcjKNGM7wIUEn2q0ZVsS7igEz6ssA6bwY1gx4zG9XDqSy7lYkR46g0D7S0gBJ+7zFI1DCIXMeXXb2n0yLOJxNxi6WYaXthnZVBtzmRmCZoZG5Y6yTIpjUbNxsICQdRAICgwuuhJA3Maa7dKvbtBRlUAACABsBQRiG7MHLLCA0yg0MORmGnUid9NdZrJvcZN1jbFq69pyyZ7K3AyEGAxcgKRI7ysY8xQCi2bNrEyxUqV+WSOYDcgAkgAkbxvV7uIVFLMwULuSdvCa85/al1CXytiEtW7iC4qyLjlkKcqiZhSGIET66N4PHFGa69u5lvLbMpbuGHTMpzIVzrIykEjoR0Eg3hmrcvnIGQZpywDK6EiSZEiBJ18KNWEeLw164tm9dQorFezZWkEI2UOBIKEH/I1FwGKa3YnvrZUKREMVUyLmb8U2irRHTfWgTg6NKziVecuoBImDBI3yn8Q6SNJBohrIvcXa0b/a5MqDNZzMtsvoZUSxkaCHgTMRpRMJxgR9/lss0sqOyqez/DJmCRqDBPSQJoFkZpil8Dje1GYLlU6pPeZfny/hB6TrG8bUjheLsMOt5la5nfKBbCmJbIoUhodc0ANOoIPoPBcYZ8SENhlJtjMxtsCGnnUu0DKrEbTMgg60DyPUdv8UFu4VfYhezVRNxzrmyoCSQNNSABrOmtFweMJOV8q3DJFsNLKmmrRpPpp0BO9YP2sDiDi0jM02jcYK2k5rToxIkLlC3Fbuyp+bXVwfErjXLy9kSFBKMEdMxBgWyXUAnwZSRE7dQbjSHrWMtuWVHVmTvBSDB1gGNtqWsXrpQAm0tzNFzXMEnVVA0zNlI3jx1pLg/EsQEBxNlMOgVi7Z0VQ2YZYXNyggkGeo31il8Vic3aXra5gTlzWgXBuWmFyw5ygkgqTbYgGDptQChrR6HEXQqsxIUAEySABp1J0HvWbh+KM6q2XkVQbl1gQraa9kkZmBP4iAI2mkOJcTa7g8SbtvswF+7Yh4ZxLLCsgYZXVdYj86Jh+JXhh2uKjFjczKCrXMwZQ7BTbJ5MxYK4kRGnSgahS1NU8QTIH5spMDkbMTsAEy5tfSr3MaiutsnncEqIOwBJM7CI/MeNZvEsXis1g2raqujXe0uBRJEdkdCepMgHUDSJpiziXFq32rfeZjItCe0KlgVAiSNpOmo6CgWXiTGcSQMgFwghypRFzs7BCckAEiJDT5DxpIXcRdzZbiWl7UgaB7oURKQvIjTO+YgHXar40lrTrbt3kckur5Bpc3VzLc2oAjw8qCmGvot24EId2tkKMjahMrkkuBlJA1BBgbUi0lRo8SxGUoAXlyYRFGZ41PM2iADc6etVtYl+0ysokiSqlYtrJguSQzEwQMqxofWkeKcRzm0iBXuhsxW3cUtadRqGBI5IzoT5jQzR7V+6mIc3SBYOiFygIaRlVYAMHm0adQIOsUCrQPdx4FzICHIGqLzPmnr0QRPejfyrtnHyuZiDLBeSSASYADfjA6sNN/ClLbWrNi6jsEth2UuOgucyMzDYjOBmPhrSqfEFstYHbjNqtxFNvKSOQl51AzGRl3GuoFIeW9jabEkFpRsoAgiCWJ6AdI6kwKJdLQMoBOZZn5Z5tR1A9awb/Hke61rIZAIZe0WXttozWkUkXSAJjQgT40FOIvcHZi1dDPZg3SlwA3EJFvcQAe9JjeDtRQZGenbr6Gh4Afdr7/qatau50DRGZQY6iRMVzA9we/6mp4k/C+/8jF0aj1q4FSpVoyeyOFazuI8FtvLC1bNw/iOYH1JSCxHhI9RUqUwTa2LW/h6wP/GGP7RZh/CzEUxYwzEDtAgytKC2WgACBO07nSI+lSpTQOT4h7tnMCJI8wdR6GuWLGVYzM0dWMk+u36VypQKyYnApcXLcUOu8MJEjal8VwZHbMS4kAMFdlV1GwdQYI1j002qVKYZmi2Nw0wVto7ToXgZfOYJ08BXH4ahzBlDZmLc3NDRErmkL7VKlJoFJgf7JGe0xCt2Q77ybk7LEQvnJHoBvXW4QpVQC9spmyMrHMM3e1acwPUNI0qVKVDzMFw/hTqVd3JuSQ7M5c9nMqi8qqgJgtCjbrvWsFqVKBN2Cs4BFZ2VQGuQXPzEbTRwldqUxWZr8CGYlbt62pJJRLkLJMtGhKyTPKRRcFaKrkFvs0SFQFgSQNJMTA2jUnxipUoKzN7h2tA7gH1FBt4FFZmVYLd466/0nfTc671KlJhYXLUy1KlArA38MSOVihJ1KhZI8NQfrvUu4ZWXKwDKdwwkH1B3qVKCrFrvBkICiUQb20hbbeTKBr+VGfCqRBVSPDKI+kRUqUh2ytvBBWBUIog6BFGukGQJECRHnTGWalShis4RE+n8qpgF5B6t/qNcqVPEv4X3/k//2Q=="/>
          <p:cNvSpPr>
            <a:spLocks noChangeAspect="1" noChangeArrowheads="1"/>
          </p:cNvSpPr>
          <p:nvPr/>
        </p:nvSpPr>
        <p:spPr bwMode="auto">
          <a:xfrm>
            <a:off x="63500" y="-927100"/>
            <a:ext cx="2400300" cy="1905000"/>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41" name="AutoShape 32" descr="data:image/jpeg;base64,/9j/4AAQSkZJRgABAQAAAQABAAD/2wCEAAkGBhQSERUUExQWFBUVGBcZFRgXFxwcFxgYHBcYGBcXGBccHCYeFx0jHBoaHy8gIycpLCwsHR4xNTAqNSYrLCkBCQoKDgwOGg8PGiwkHyQsLCwsLCkuKSksLCksLCksKSwsLCwsLCwsLCwsLCwsKiwsLCwsLCwsLCwsLCwsLCwpLP/AABEIAMgA/AMBIgACEQEDEQH/xAAbAAACAwEBAQAAAAAAAAAAAAADBAACBQEGB//EAEEQAAIBAgQDBgMFBQcEAwEAAAECEQADBBIhMQUiQRMyUWFxgQZSkRQjQqGxYnKSwdEVM1OCstLwBxZD4WPT8aL/xAAZAQADAQEBAAAAAAAAAAAAAAAAAQIDBAX/xAAwEQACAgAEAgcIAwEAAAAAAAAAAQIRAxIhMUFRBBNhcZGh8CIyQoGxwdHhBRRSI//aAAwDAQACEQMRAD8A+j452m2FbLLEHTyPXpUy3PnH0/8AVTFHmt/vfyo0151F5qitAH3nzD/n+Wpz/MPy/wBtcTEHTMMuYkKNT0nm0hTofLYTNdYQwaJkgEyOVdydekxoN58qKDN2IsA/zD8v9tc5/m/Mf7KU4bdz2W0KNNwOAZYXAxDGW67ET4jpRsNrlYswhQCrESpgE543bbfbpvToG+wMS/j+Y/2VOf5v0/2V1b6mIIMiRB3HiPEUvjcYgR81wWwuXM20BojXpMxIooV3wDw3zfp/tqDPtn19R/tpbG4lFKhrhU8zKikZrmQZiAN2AHQb6VzDXbfPcSCHVbhIJZjIJBC+BA0A6zpSod6beQT7UcjXM/IATI6gbkcuo06b9KMVf5/+fw0li8XK8jn75fuSAMuYLmAzbyw6HopolzjVpVVnbKHXMJB0ETBPQnYA6kggSaKHb4IZ7N/m/wCfw0O7cYEDPq2ijST4/g2HU0hi8eC1twisOzuupuPkKskZYRvGe9uAR0oKfGNhmVVDszWy4yoSfHsyBzK3kRHnToaUuRsFH+b8x/sqFbnzfmP9lIYjjmW1budmwNyBlchMhiYuM2iHoJ3MVG4u4R2a01qB93n5iza7razEDalQva5Iei5835j/AOuuF3BAziTtqPP9jyNI8NxrtZBYZnKlwAZGpJVO0IClgCFNTF8SRLomzde4EBDJbzHKx1XMNtR1jbrRQa3VIatYlnzBHDZTBOkZvCcmsdY2qYe+7CCQGAUuunKSJ+X1pU8aCqhK9mzOq9m7L2mVmyhgoJ11BjwmlLGKa5dvMVRlUXLZCuCrqJa3mJ7rd9WB2zA7U6KrsRo2sVdAbPAYEkKsM2TNlUwF1Jii279wrmYZNyQxWQB1MCBprvpWTwzEO62rgQqArLsYyFZEKxzNlZF12M6HWi4Til5rN1mtEugPZ8jJ2pyyPu2OZddDqQehoobXYh2zxAupZXGQfiIhfUEqAR5jSuPjXDIAc3aTDKJURuSwWB/OshOPXMyG+vZW3BDi6FVQQDzIzMHbNpyMswfLUln4hO4t5bIzrbcAlHZSMmXIpZUKzrliRAnqqHlfJGvYxDuCQRozKZHVTB6VzEYt0gd5m2CqSfM7QBruSKy7fFGvLIs3bb2mDjMhCPBhgrEAtmVmiQDtpU+IeNradLfMGg3VeD2eZD3GbpmGYT0keNOhU7qjXzXJjMk7x1jaaDavXixGVQAYBbST5DePMxP51mYj4htM1p7Wd3Ecq22ko5AKkkAKQcrDMR3d6Pg+LXbnaA2XtkZuyzIyjSQMznSTodPTpJKFTS2RfE8YuIGLC3bggIbpKBz1yiS23l4UXB8SvXIhARGrkMqk+ChoYjzgCsziWN7Jbd5in2pU7g17VZ5kGUHLrqrDZtNQTRX46gfP2OIFwqqnNbYCOY5S0FdDOoncRNKiuHumricVfVGYJbMAnc1fDXS6KzAAkAkDYHrFCs4vtbGfKyZlblYajcfTSQeoiiYUci+lIiVZdtbC4k8yfvVMXbzo6xOZWETEyCInp61TGtGUgTBOnjp49KF9uy5c5WWVnJGgFsRJ11aMw6DfpVE1oqM6zhL8KtsG0qoEm5cDMQDysoSQCNdzzAxAiQzieHu5vZTby3Qqw2YiAGVi0EQ0ECB8omn+8pzKQNRHUjx5dR7a0GxiAiqBbKKWKgQoygAtLAHlGh8x1imGZmC/DbtxRZvK0OQLvZkDtCuUG6X17NIVYUc7HwE0ZOD30DW0ylW0Lm6xYqFyoCGttBEDqZiDpW2+NUZtGOQqCApJOYAiAAZ338jRbdwGY3ESOokSAfDSgfWS5GPZwaojMoKXgcrXEsjM7aElEIIyE+gmTpqalrhFsBrCNCZZuDKCcxJksWBXUHugaRIitY3hJE7CT5DzOwrlnEBgp1UuJCto0QCZHiJE0CzMBiOFq5UgsjICFZCAwUxIkg7wPOq2eE2rSMEDJKgHIWzQJ7usg77bkmj2L7M7AgALAiZbUSCegBHTX22pigltrQzf7LR0Tle0VWLYzSUjusVkqWG+snU0sMO3bK165bzIrMBbtspKCQczFm5ZM5fHatW3iZd1IgplPqrCQ31DD/LXMPjkuTkbMBuR3Z8A2xPpQPNI4+Gt3VUugYaEB1BIPjDDQ0K/Z7Usj2zkBEMWgkjYplOYR82nhRb+PRJzMJUAsJ5gCQJI3A1GtL4jiPZ3AryS+bs7dtCxIXdi20+UgDz3oErKf2DbPeNy4Ple67L7qWg+80wLNyDNwAlplV2X5RJ1MfiM6k6bVMO11jLBba9FnM5/eI5VHkJ9aIuKJycpGcNvoVA2zDpOmnnSG2zPbgKG47kZMx0FpnSf2nKsAzH0+tN2MAttSLYCk9TLSehYk5m9zV7l3IQWLEOyqBAhSRA84LQJM6kVcYpSxQGSO9Gy+AY7A+W9MG5MFZwYEFjncTzsq5vQQNB6UHiSgm1bbu3HIb9qFLhPPMRt1AI61a1j+0y9mRkba4dM25Itg97QHm28JqYu/auWucZ0fQLlJJIJ0CgTII9ooHqnqL8R4aoRme5dI1KKXIAb8IULBYzEAk+FaFlTlGbeBPrGv50pY4Vbt3EK2ySQZZmZimmgBcmJOkAiijHg2RcRSwIBC/ikmI8iDp7UA3YzHpSn2YrdzoO+AHZnYiBsEtjQHz096buOQpIBY9AIE+50FBwl3TISuZIDBT3ZEqNddup338qBLY7ZwioWK/jYs3XmIAMeG21FAoCqw0LEs4MHKcqx0AG2/UyfHTQeBuqLKlXzDKIZzv4Zidd9PHpQBfGWHJVk1ZT+J2CAHclR3yOgMb70dln3pRsWVRpdSysFY5DClisDLmmOYGZ60zaUiJbMdZMAfkNqA4C3D+ErZDQWZmgF2MtlUQizHdUbD1OpJNMYbDZEVczHKAMzGWPmT1Jopah3mfLyZcx2zTA89NT6aT4ikFtkxHcb0P6VXDdxfSoyEWyGbMYMmAOngNqmG7g9/wBTU8Svh+ZXi1tyFFtsjFtGgGNiYB028aRZLoYKqqBbQjM5IUht0kCTAyHMNJWOs07jMQ4ZItk6nZh4baxVnxBIIa00EQR5HQ7VRSTyrbxQhgmZTaTqkgwrKpQlrbaMSxysFMkkkGetZ9j4nV7N1rahszZhbckSrEq6aKSDKsRIE5lrRtW2RgQbzDrnJYx0UHKAB4nvGBrTgxMEns2nSTBk+pinaKy9nmYeNx93D2c3YtdJVEIOi5rdwqGdvwgoQ2baV1NPLi7jkuUuWkKhszXbQUFdQFyk6N+IkxFOvijBi2ZgxIMT56TFI4XAogBOHBfUki3lEz0XUD9aLQVzXrxDLxclS5t9kMpZRcdFLQBpAJjTx8qpdxbPiFAVSEAcQ3PlYZXDr+EcwIP7Joqvp95ba4ZzAsggHplEHLH131owxx/w3+n/AKpWTla2RmW2xLsGyCzysrl4IZd0jI+ZGBZhOvj1gXPFYe1bLOSk9sQCrAqO++kG2YJ0OsjemsU4cCbLOVIZQZAnx0H5EVW+XuBSe1tssmEJK/5gVh48xvRY8r4oVu8QuCb1tDiBDouQd7mVrRI6qMzoSPDzo2IxGLKEC3YttoFdrpKgkxOTIJ8hPUU4mJIAGVzGktJY+ZMb1HuhipaySU1UlZKnaRI0NFoVPkK4xb3aW17NXR1C3iFEGZDySwZABqBDTJBjSs3iuJuZ7dlQtwKArlxctujgct8XQpULGkjcmNZitrEXcxBIugD8KmA2v4tJPoCPOatcx4IgoxHUEaH2p2gSkuApYGKzJmayyID2uUEvcOXSF2tn3Mz02qz37txX7IMJK5c82mGnNEoZEgbjWSOlEw2Jt21ypayL4KqgT6CjDiC/K35f1pWgcZche4l1jlYEAWxmbQqXGVlKLOYmZ3A6UKxjri9o0XLud5sr2RUjTVTmjKoMczR1p7+0R4N+X9aFf41bXvSJ2nLJ8gM2tFoFGT0oyMDgMQqEBkt/eNca3ngoDJGV1zZUJlspB6iYp+/hbptzYYAtczqcxCgMJIIynOuaTECQdwaurJlIFhoYy2ZV1O/NmaW8RPhRW4yq9+3dXxJUEeGpViB7+XjVA229EZePsXL5zIbuQkBct3IWAG66gIpMkEh2PkIq97E3EsnsEcOzsQDb7QI2bntsFbq2Y5ttZodjHOqKiIl62p+6ctlKqO7mGVgxXbMp1itHBY1VBzSWYlmIWBJ6AEzAAA18POptGjhJLYTvG+LNtVLG4jqbwSS2Uy2VSxHaRoN9QKLg3xAaWQFCbhjMO1CGTbRhsWB0ENEGDqJp0cWT9r+GqXOJ2yCJcT1Agj0NFonLP/Ihfu4jstLd0tnLJzIGCggqtwZoIILLpJjL1qr4yybbrbYK5Z2ti5ZclGYzrbKydSfrWha4laUADNA/ZY/mdTVm4xbIiX18FafYxpRaDJP/AC/XiZItYu5bctbshrlvIwLMCWGYB8uTkMEcp8tRFDw3EbypcD9t2pAyBrbuVbXMc4thYPTePPatexxCygCrmAH7Leu+51ojcUtgwSRMHVG2+lFodT2y+QphBfVFuNnusQPuS1sFJ354GdgdCTGnSd0ruBvnD3bTMbly6YZg3ZZZUQLb5CGhRBIAmDpTzY3DQwzsMxljNwE6RBbeI6TFRMbhQwaVlRC6NyjwURC6eFFoMk/8vwG7RPZZW1ZbYDHxbLBI9YJomE7i+/6ml7vGLJVvvF1B8fD0o+Cebakba/qagmUZKGqrUNijzJ+9RSaDi90/e/pRitaGL2RyoTXCKmWmSSuxXCtcAoA5NdAruWuxQByasDXAtcIoA6D510NVYrgGulAHSw8a4XFdyVUigCK+mtWmplqZKQFL2IygR3mMKD4+fkOtYnHOHm4qsurAnNO5kCVPykRAHnpNPYph20HYWwR6s7SR7KAR1BMVx3JMecbc7GJCKSARpqWMwPydWbYcnhyUomXwS9d5rbK0L3JWGHiD4DYydJFaP2vWBllYnnkxOmiK0bD6UnetG/byQ1pdZymBpLApHeHKOdpkNtrTg4ckwZbTLLEnTPC6baBWO3WmjTFkpSbaruEbXEwB2togqdWCFirgSWIlF5gsGRvEHpG8mJBggyDqCNj6GkU4faBkW0Ua7KBAhydtuUp+VMYFItW4EQiaf5RpSZlLK9hlLnrXGuaTNVymulP/AHQRoWn1pYX2VrhcoLYClSJzeDl+gExBHvQ24Ra+WPQsB9AYpbEcLtohkLqdCUZjEyFgGW0keemlLU0Shzfh+xzGYsLBBkgrKg6kNoNBJ6g7Us2Pm05a4UZYzZU5lk6BVacx6A9fKrYbhVsjMbY5gsq1tQQwmW6kTpyzpHrRr3C0ZCkZAY7nKQRsQR1palp4apalLNwOwbNckKpVSSBDaSV6noc0x0pdMbYFw3O1lmXINeUBW1EdDmO59tKNY4MqrBLNpAIOXKJnlCxGus9aJhcAtsmNS2rFtWPqf5UtQ/5q9y9jE57bkGRzAHQjQdCNxVsL3B7/AKmrXrYyt6GPpVcGeQe/+o0iHWXTmXxfeT97+lMTS+L3T96isaszeyLTXapmqBqZJ01K4XqZtaAO1wVWatmoA6tdY1QPXS1AiCuwKqDNQPrtSAuDXCKop61M1A6O5quDQgT1rufyoAz+NAoVvDZVKPrGhIKsfIMIPgGJ6UnicL2lxIdoSRlEw66Sx0587c2m4WAelb0+IrNfhJX+5IUfI2qR4L1Qfs6rOoApmsZGTxM4u6wTChbazBuuZbw5FiNIAk75REa0B0e3Za9YvXbpSSRdYFbyqefIN1O5DLHoQa1Ev3FlWe2YU/dopzATlnOWkn2iYofDuHtbZybpZAqC2mUAKijkIbcz185os3Wi4BuG8QTEopQ6XFJbQyASc6+AbQLvoNfCtk1jYMJaMKoUZ8xA6lhkJj1IOnjWsW8qLMcRJPTYsTUmq5tq4Ln1oM6LxSy8RQoXDSoJWRrJGkKB3pOgir4jFZADlZhMHKJI843PtSf9pKXDKL5iRlCMFM9WBABPnNKy4wbV0WxK3O0BV3KtByRbVFAjvORn31gTO2lPlt/LestLRZgpBSTcADblGQFgImcrwR5Uo+Ne6EItsYBzKbbFS4MFpBhoIOhqbNupzcfWv4NS1avQoNxGMks+TcToqqDA03Yn0HgwL65c8wupkgiAJmZ22rPtYu/IJtkqJmFCt5QDcM13ChkW4QjLmLOczG4c5jZVJOXyHhRZEsN818qGxiA9osJgq0ZgVOx1g6jxqYH+7X3/AFNVslzYm4Icocw84P08Yq2CH3a+/wCppCkqi12/ktiHkpoQM3X26b0eKHit1/eFC4hxO3YXNdbKNgYJ18NBVIzeqVDJ066Ur9sB7oLecgD6d4+sV5678c2Huqg7QgkAZVBlieoJnTSPWfCtp0ZWAhSeoIMIfUtDMR0n3A3Y8lbjNrGZp5SYMErzCfUfpE0dGVtRr09D4EdKznUaliWnvTprtAGgVx8rSCNq5bZVbljNGsdcvTzUqZE92D5imLLexqxXctUtXAwkGf5eR86yPiP4h7CLdsBrzCQCCVRfnYDU+Q60m6DDwpYkskVqbB//AGs/EfEOGTvX7foGDH6LJrwXEL1xye3uvdHUhoVfW1AAHqD60vatgRHKCYDLoJ8GXYH8qzeIuB62H/F378vA91d+MsMBM3GHitpo9ZIFBX4ys6RbvEHUHKuvpz615PmUkAAMBOmiuPMdD5//AJQLRBPIcqNzKPkufykgg+cedR1jZ0r+MwkuJ9E4dx6ziJFt+bqjAq48eU7+omnwtfObDDMrTlYwysN0caT6dCOor3HBOKdvZDmAwlXA2DDePI6EeRFaRlmPL6X0XqdY7DxFQLXalWcB0LXYrhNQNTGZuK4eqXTfFtSxADNHMANtfD9KXuXgAsdDI0ECehadRrsBrpWz2g3kQN/515k4pLixbMqdVbow1gj2MfTxFI6ISbQVMRzg/LG2sgzsf66/SmV+IrSuUuNkMwC3cM7c4JA/zRWJhXbPrpMBo6HWGB6rP6mkOPYC4rswCkHpnKsdO6FYZSfKlLQ3hhwnKps+gZK6wryHwJxw3VaySeQSk95QCFZCOmUkEeR8tPXk0zlxMN4csrOEVAKk0ASbshzCrrbgaltmLb7AiKCEi+IwquIYAjz8fEHcUNcAoKxIC91QSEnfMQO8fWas2IOYBVlT3mzAAakQBqWbTbQedTEYsLoOZokICMxEgaA9JI12FBVy2DZa6RVFc5ZjWNpnWNp06+lBU3eyXudrAzTOQNHMQBqROwketIVBr/db0P6UHBf3a+/6mitOQzvlM6QJjXTpQsF/dr7/AKmpZfwfP8hb41X1oXFcOr2riuMylTI9BIg9DIouI3X96r3beYFfmBH1EVSIvY8BwX4YNnEzcXtLSKzKynUnQDMM0iJnSdq9hbQKupXY5vwnzDK05h018KUFwkEklSLTZhO5BUMDJJEHwim8fbLW7iAnmVgBmbqCNBGb84qjWcnKrMz4X4smLzXd8rFVza5VWI36kGZM+AqL2zrbUXFV0uubysJLDtDsZBUZSGB2OnpWd8JYf7NgMyIGvZsjLP8A5Tc7OHI2Ake3rWlghfOIZHh7YU/eELq4IBC290UGQJMnUyaGaSSzOthkubAYpqqhiSOaRMw4ka6kBvSa8bfx6XnN45y1yTNtwcupypodcqZRp1mvRfEhVslm4mYXTFvKQqdovMEfqZ+X266fMfiHj91MW7LaOGnKWssOXbcqQIkRsKnq3NUju6LOMZZpcT0t28dCM9zWZgSBOoYmKEuIcKVW2sE7F99oAyj+fWg8M4324DdmyNE691h1ynrHnrTNwCboGxUMPJtj6VzU4umj3Y1JWjc4JwsYqX+0wwAVrdtAjJ5MGk+40PjWs3wPZCwpuK3zZp9eUiDXlMYk3EuIzJca0GV0JDKRBI8GBnYyK1+CfHL9sMPfXtGYTbuIAC2kwybZo8ImNq1g4s8bpMekx9uEtPAW4vwO7YGozgmA693XYMN1116jTfpRvhvF9lfRM0C6OzK9SUHJcjcayhPn5V7IYm24gkQw1VtJB8jv7Vif9v2LV53yZnYd4kkgEGABsIy7+lVVO0c39p4mG8PEWp6IA1yTWbwbGHK6uf7s94/KdRJO5EH8qrZ4wzLIUGfOI8iZ328vSqzHC8CVtcjvErhDkz0BGpga6mAR9aSx/wAULZudiQ7tlzFUGZwPPWI6gzqKZfiOHU/f3kVhpldspB38Z+mleW4xjcHZvfacPetXG0F1M5LkCNUfXoAMp0gCCKnVqzoilpFry0D8V+I3xNvscNbuIt1SWdsudkBi4LaA6kbETMUrhi1tUa06XrYhWCoVZemqzrHUbjy0rIXj1nskCXJufac6gI0qDGYQBuddBvNTiF25dvOtq26JeCl5AR2iZNpGIzE7HypU+42UElR7bBhH50Mg6+ME96OhBIn86W+IMA7pCEAxAnUNpKqfXafMVkYXjty2udct20pi5CZLlryZJMj00pj4i+L1S3mGikArInOd4RgffUdTpFO7VcTHI1LQF/0wwrF795j4WxI1nRmBO/LCjXxr34esD4I4cbeDtljz3Sbzn9p9f0it/LWjObFlcmBv3XUiELrrMEZgdIIBIBG/5UjcxLhu17JgAhUhmUEmZUxOgBkST+KtYVx7YIIIBB3BEg+o60qCM0uH1MVL110JtKoDPmBFxTp/5FBAP4gdd99KvdxZW6DcyIOzAnKS7EzIRwNQCBpHWYrRsYPKxOckGYWFCrJnZQJPma7cwiFhcO67EswUeeWcs+cUqNOti914fsQvYq/kt5FljGfMsLHm08hjXY0RO2LAsV01OUtBEHlykRv1JojcWsiJfvMFUgMQzHoDEH2ptmUELIkzA6mImPSR9aVCc9KyoUwFp1tEOSTzxJBOU7AkaE0XBf3a+/8AqNFud0+h/Sg4H+7X3/1GkTJ5ot9v5C4kar60eg4ndfWiEVRk9kZ+P4ZmbMsahgwjXmWMyHo2xgxMbg7hs4olFzjK0QytAhuvfczO40NauWo9oHfUeetUPNwZ57G8NzMXt3Wsu0ZskMrkRlLoQRcbQajUeOgFdwF++k9o1t2kgqqtbJaYBzNyiQJ/SvQLbA2Eemn6VHtSNdR4H+lBaxFs0eE+MrOKaznBsJZzDTIzXFaTDFo0KkHURHpXj8R8MNcuG5iL1y8zallEz55jP6V9c47gS+FuquhCEr6rzAflHvXzW3iBlB5l81AK+sQYn2qJSlH3T2f4+MMWLbWzBYXh9tAVVAIAnOSWO8Hy6+FS7ZMnIxggSH5h6BtwPc9Kl67qtyDCyC7gd07wsaxvIHSmHxAIMFY3LMR08p0HrHkKxt3Z7KpaITXieIbFZRZ5cuWRMAROZSY020q/BSbnFbQWSLbgEj9lTm/SqXuMxCWJvXm0GUEhSdJgd5o0AGg9or0/wTwFcOLnMrYwLzIGBNpWOzdM58PKOpraEa9qq0o8npmMsuRO/X0PS2eClbt252rsLogW21tod5Ub76x5nxrKxd26bzdlkSyABmaYzA8+QeZ0000PjqxfuHKxDDIoLOWJOgBLZvp16153CcYu3yWGUqgCxn7JgWA7hOnQjbrTpy2PNS6tW3Zs28XbykC6gPzXDudpy9PU60xbxzW1zdnnUyGNoi4sdNDDxHiazmx5XS5dvWD0F9Ve2f8AOBH51BaKfeFQn/z4Y8keNy14ece9XHCijKWNKRmnCtfuYkmz9oF1lK9mQtxFVco+6cgj1BI0pVGa3YKYi1et3bZY2bhskEfLmZRBBGhB0/Wrcc4i924lpMrOpB7S3Izlu6undOvN46edfQMLhiqC32r8iqG5v2erRMbnelOCRosV8TwZxFm5ctlmt5b9v75QywrgSGHgQduu4qpcNh7iXnWUY9m2bUQeUg77gj0g9K9tguDJcJZ0R0gquZAcwMSQCNBppXznj3C7I4leW3bt9mhSVCgKsIpK6bEnQ9dT1MVmoKjXOnLKi/8A3Ei3UdPvXvKLV5V2Z8wAbwkiT5maycTh2W2WugtyMlqOZFERykbOp3B/CdPN7G4BUuWRrIvWzeKaBBmACjLoCNy3QkDpTmK4olt3+9NhyTn0DWr3RXKA6MRExHWmqXuln0P4bxYuYOw462k/JQD+YNaJNeG/6acYlHwzSCpa5akZc1tjJgdIaTHg1e2YGrZ5uJDLJpl1NUxdoujKGKEggMu6k9RNTKfGKuy6b6+NIkXNk8gFw8hUt8xAGxjoes/rqO4pWcA27gXXUwGBEQRv7g+I2NDt4BgSzXGLFcogKsCZnbU+E+ddwuBFsNBJLHMSY3iNgAOnhrSNGo8yl3HBbrLnHMmYAt3Su8idAQQfY1fDgHK7Ze0KiSCSBoCwSdhInQa6TQbXCBDi4RcLtnOmUAwBpBnYeNVvcDW44Z2YhCcggCOkZlAYjymlqW+rfH165mixBBIMgj+W9CwP92vv/qNXw9si2FbLmCwcshdo0B1AqnDx92vv/qNIzfuvv/IXEbr60YChYgar60U1aMnsiAV2uVBTJOxUrhNQ0AWFfKsZgjZvPa5hlYgZd43BCncFSDoetfVFNeV+NeHmBeChl0W8DsAO5cmDETBPhB6VM1aPR/jsfqsWnszyFkwzA5jmEFnWAB4CdJPma938P4O1ew1tnt23MZWzW1OqEodx5T714blU51toAOpuSB6bkU/wj4iv2BylXR3JCXBBJYySjDUDrrIrKEq3PY6dgTxoJw3R7uxwSyndtqpAjMAFaPDMsGhYT4es2SzWV7NnMuV1LGZ1zTOtY2G+PgTFyxcUjfKVcevQkU3h/jfDXHVFLhn7oZCJMxlBOk+9aprgeHPB6RD3k/qhX4w4biHslLMOHP3gAAcqIIXUxvqepiKyOE2xbsqDmyrOcgfe2Lh74dY5kPgQffp667jm2gfmY9Yj+dI3uGLiMzK3ZXkgC4m5ESAymMy76HXwIq4yrQipZfaMi7cKQyuFttqGjPhnHgy6m17aefSlsTbFhTeVWw7AEhrJz2Lh6KV6SYHT1ot/DXbBPaA2pmbltc+Hfze3HIfGRWPx68osgA2gLjiWtXPuyACxzWidNhrWq1JoL8DcN7XFB7kcgNxhsC7EhQBJBE5m02gV9Bx16zZXNeuhVB0Dkanppu/prXnvgiwq2GHLmZg76aZYIRQOkAbdCWrFTi83GTCWhcdZz3nPKhnQZuoHyggVhiStm2Rt77Gzxz/qMicloFWYct28pW36opg3D9B/PwP2QM2YkvOpK3CC7EyWOo1JkjzIrUxd1yxt22+0YhtLl9hyWVO6p0U/p60DiXC8MlkZFtrbtnnvkHnfc27YBBckiIGgHWpzHb0dwwlWWxNsBb/w2b1uGI0jQudv6VRsTatbJZQ+JOZp+hNWtcHRyo7MK10cgJ7lvUtiLnQACSNhIA6EkuHsW3vfdqAjvas2SFjPDA3Lp9uvmtGnFs6P7CXuxQAYy6727lkXDcVh2dzKVUEmI5tWBjVR519X+HON/abWYrkuISl1flcbx5HpXz9b/aW8bBhEuzbI/CVZdR7616P4UvH7Zcja7YtXG8M23/PShPgcHSn1ntPc9kBUNSuE1Z5p2KhFQmuZqBkUVYVWak0gO0vw/wDux7/6jTAoHDh92PVv9RqeJfwPvX3CYjdfWixQcS8AE7A/0of9pJ4n+E/0qrJyyaVIZNdC0m/FFDKIY5p1A0ECdfXaqNx20DElj4KCT7gbe9FoawpvZMfKVUj/AJNJJxpIGcZCxgAkSfAb6nyFGPEV8/pRaB4c1wGctQjx/wDVKniakaZo9P8A3XP7RXwY/wCWi0HVz5HmON/BeubDqpG+Qhcw8kLaR5Hb0iMBeHYlWJOHvFtgchOX0gZf1r6N9vHyv/DXRjh8j/w1LUWehh9Nx4RytX3nz/C/DWMefuigO5dgCfU6tHoK9Hgfg0Fbfb5SbZzKLcrB/e0J2B9hW8MZ/wDG/wBK79rPyP8ASnUUZ43TMfEVOl3AnwBOzH3k/Qg/rNGw+EyA6ySZJqv2w/4b/SufbD/hv9KNDledqn9hkJXifj7h1nPhM1tAHv8AO4UAwFnKSNwSRv4V64Yw/wCG9I8cwS4qybVy2+8qQNVYbEfUgjqCRTTHhqUZWeRHxM1uxcdV52VyYO2V2Vh7GT71n2ybeDwli1yvicsv4ZtXb96NB4Va/wDCeOtC7bRDds3ZkAgkEiCRngrI8zr40h/2txPs7Sdg33DFrZBWRJmO9460smm53OUWa2Kw4D2cFZHZW2zPcI73ZLvzfM2smksRcS7jyjAdlhbf3VrZS3KBI8JYT5L51q2uF4s4hb74ZwypkIGXmmdRLRl18jtp0K/EPhK+cT21u1dJbvSEA6A8pcTsCNdwZ3qVH6eYk1zXihBkJtWlzTcx1wm6+k9krQqAdBsY20jaiXjkxDG2AVw9q4yLOwQFEHrmzufEkeFN4n4WxbWbQFhluWS2XnWMpYMIMzIIHrr4Uo+AxmHvC9esgq4KOuZYYESY1gHcxtv6Uq0fz9eBUdXSfmjPwPbDBhURALjc7vcG+YjYCQCQFnf6yHvhT4ja2912yvddU70gBR+FQOgkfWtHhfAbvYMq2He1cBKTcthgG13nWG1BgdKRw3wfixcT7gDJIzMVgoRrOUnUdPQedXvY1kup1XHVHo8D8SYjEMUt9mGI6Cco0BYkt0nwr1yLAGs+fifGvnFy1dw9ySpt3F5l1EHeCCNCDEH6GvaW+NFraXAgyvBU5xqT0A3J328DURfMnpmBFOLw6pmmalLHEXf8Ifxiob93/CHu4q7ODq32eKGJqwNLG/d/wx/HQL+LuiALW+khhppuaLDq32eKNGgcPP3Y9T+ppTBYy4x5reVR1zb+cHUj2+tOcPH3a+/6mpHKOWLT5r7h726+tduzlOUgNBgnYGNCR1E1Lo1HrVMTh88Q7p+6Rr6yDVmKp1YjicKSbfaOxBGRwrMql4kNC6wSCIJ6ii4dxbzqirpDIBCghtN/AMDrqYjehnh8vld7rCMwJcASD8qgajQyaFeRFS2rFkO2rqpylpaW7rQYMDXaKR06SSjd/Tv+w3ibxbMkqr5QbZkE59dlO0ECD5+VIWd81x2cBhIuEZQrLKnKAFkMCp965h8Ope5ABkgstsqUYFokzswmdIOmlEfQrayqczcrBp5VfNzDeRqNdCeusUty0lD2V9l3mkmMtwIdI6Qwj9a6ccn+In8Q/rUt2dTKqB+GAJ8yffp5eehQn/Iq9TkeUD9ut/Ov8Q/rU+22/nX60aKlGorjy9eAD7Ynzj61w4238wo5NcoD2eXrwAHHW/mFT7fb+YUf3qLQFx5ef6AjH2/mFd+3W/mFMVJoC48vP9APt9v5h+f9Kn2+3835H+lMV0UahceXn+hM8Rt/MPof6VU8St/MPof6U4RVaNR3Hk/H9Ch4nb+b8j/Ssz4iy37aW0YTnDFiGyqFVtxEmSQIH5VvGos0qNITUGpJO12/ozsFft2rSIGnIoE5W1PU7dTrTP2+34//AMt/Sjlq6DQS5RerT8f0eZ+KXFwWuz1dXbUqcqqyMGZiREA5WjqQKZGLs5UtKwIC9krq6hhyxymc3QajSa2jvQHwaGZRDO/KNfXTWlRqsSNJNPTtEW42RbD9mdDDSyjKRG/zaGdBXF4ghtFWgBgQhVWdSDrsRJyncGOnSh4rhpFuC1pUQllZlKsn7UqwWfPSetPYZs6zbu5lYiWInQAKcmwEkT1GpjelqaS6pLRce35c/XiUt8TGgId9NWCMNdAZBAid/LXwpfGcRAulM4iFJgjlMlWU+BI5h5iOtOYnCBywZWKsoDEvy+irOh8TA96Bbwa22DOxIAIUuy6baBQonYUNMiLw96GcNcLICd4hvUaH8wavw/8Au19/9RohG/pVMB/dr7/6jQZt3F9/5D3dx61YsKrd3HrQ8XcVAWbcjKNGM7wIUEn2q0ZVsS7igEz6ssA6bwY1gx4zG9XDqSy7lYkR46g0D7S0gBJ+7zFI1DCIXMeXXb2n0yLOJxNxi6WYaXthnZVBtzmRmCZoZG5Y6yTIpjUbNxsICQdRAICgwuuhJA3Maa7dKvbtBRlUAACABsBQRiG7MHLLCA0yg0MORmGnUid9NdZrJvcZN1jbFq69pyyZ7K3AyEGAxcgKRI7ysY8xQCi2bNrEyxUqV+WSOYDcgAkgAkbxvV7uIVFLMwULuSdvCa85/al1CXytiEtW7iC4qyLjlkKcqiZhSGIET66N4PHFGa69u5lvLbMpbuGHTMpzIVzrIykEjoR0Eg3hmrcvnIGQZpywDK6EiSZEiBJ18KNWEeLw164tm9dQorFezZWkEI2UOBIKEH/I1FwGKa3YnvrZUKREMVUyLmb8U2irRHTfWgTg6NKziVecuoBImDBI3yn8Q6SNJBohrIvcXa0b/a5MqDNZzMtsvoZUSxkaCHgTMRpRMJxgR9/lss0sqOyqez/DJmCRqDBPSQJoFkZpil8Dje1GYLlU6pPeZfny/hB6TrG8bUjheLsMOt5la5nfKBbCmJbIoUhodc0ANOoIPoPBcYZ8SENhlJtjMxtsCGnnUu0DKrEbTMgg60DyPUdv8UFu4VfYhezVRNxzrmyoCSQNNSABrOmtFweMJOV8q3DJFsNLKmmrRpPpp0BO9YP2sDiDi0jM02jcYK2k5rToxIkLlC3Fbuyp+bXVwfErjXLy9kSFBKMEdMxBgWyXUAnwZSRE7dQbjSHrWMtuWVHVmTvBSDB1gGNtqWsXrpQAm0tzNFzXMEnVVA0zNlI3jx1pLg/EsQEBxNlMOgVi7Z0VQ2YZYXNyggkGeo31il8Vic3aXra5gTlzWgXBuWmFyw5ygkgqTbYgGDptQChrR6HEXQqsxIUAEySABp1J0HvWbh+KM6q2XkVQbl1gQraa9kkZmBP4iAI2mkOJcTa7g8SbtvswF+7Yh4ZxLLCsgYZXVdYj86Jh+JXhh2uKjFjczKCrXMwZQ7BTbJ5MxYK4kRGnSgahS1NU8QTIH5spMDkbMTsAEy5tfSr3MaiutsnncEqIOwBJM7CI/MeNZvEsXis1g2raqujXe0uBRJEdkdCepMgHUDSJpiziXFq32rfeZjItCe0KlgVAiSNpOmo6CgWXiTGcSQMgFwghypRFzs7BCckAEiJDT5DxpIXcRdzZbiWl7UgaB7oURKQvIjTO+YgHXar40lrTrbt3kckur5Bpc3VzLc2oAjw8qCmGvot24EId2tkKMjahMrkkuBlJA1BBgbUi0lRo8SxGUoAXlyYRFGZ41PM2iADc6etVtYl+0ysokiSqlYtrJguSQzEwQMqxofWkeKcRzm0iBXuhsxW3cUtadRqGBI5IzoT5jQzR7V+6mIc3SBYOiFygIaRlVYAMHm0adQIOsUCrQPdx4FzICHIGqLzPmnr0QRPejfyrtnHyuZiDLBeSSASYADfjA6sNN/ClLbWrNi6jsEth2UuOgucyMzDYjOBmPhrSqfEFstYHbjNqtxFNvKSOQl51AzGRl3GuoFIeW9jabEkFpRsoAgiCWJ6AdI6kwKJdLQMoBOZZn5Z5tR1A9awb/Hke61rIZAIZe0WXttozWkUkXSAJjQgT40FOIvcHZi1dDPZg3SlwA3EJFvcQAe9JjeDtRQZGenbr6Gh4Afdr7/qatau50DRGZQY6iRMVzA9we/6mp4k/C+/8jF0aj1q4FSpVoyeyOFazuI8FtvLC1bNw/iOYH1JSCxHhI9RUqUwTa2LW/h6wP/GGP7RZh/CzEUxYwzEDtAgytKC2WgACBO07nSI+lSpTQOT4h7tnMCJI8wdR6GuWLGVYzM0dWMk+u36VypQKyYnApcXLcUOu8MJEjal8VwZHbMS4kAMFdlV1GwdQYI1j002qVKYZmi2Nw0wVto7ToXgZfOYJ08BXH4ahzBlDZmLc3NDRErmkL7VKlJoFJgf7JGe0xCt2Q77ybk7LEQvnJHoBvXW4QpVQC9spmyMrHMM3e1acwPUNI0qVKVDzMFw/hTqVd3JuSQ7M5c9nMqi8qqgJgtCjbrvWsFqVKBN2Cs4BFZ2VQGuQXPzEbTRwldqUxWZr8CGYlbt62pJJRLkLJMtGhKyTPKRRcFaKrkFvs0SFQFgSQNJMTA2jUnxipUoKzN7h2tA7gH1FBt4FFZmVYLd466/0nfTc671KlJhYXLUy1KlArA38MSOVihJ1KhZI8NQfrvUu4ZWXKwDKdwwkH1B3qVKCrFrvBkICiUQb20hbbeTKBr+VGfCqRBVSPDKI+kRUqUh2ytvBBWBUIog6BFGukGQJECRHnTGWalShis4RE+n8qpgF5B6t/qNcqVPEv4X3/k//2Q=="/>
          <p:cNvSpPr>
            <a:spLocks noChangeAspect="1" noChangeArrowheads="1"/>
          </p:cNvSpPr>
          <p:nvPr/>
        </p:nvSpPr>
        <p:spPr bwMode="auto">
          <a:xfrm>
            <a:off x="63500" y="-927100"/>
            <a:ext cx="2400300" cy="1905000"/>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42" name="AutoShape 34" descr="data:image/jpeg;base64,/9j/4AAQSkZJRgABAQAAAQABAAD/2wCEAAkGBhQSERUUExQWFBUVGBcZFRgXFxwcFxgYHBcYGBcXGBccHCYeFx0jHBoaHy8gIycpLCwsHR4xNTAqNSYrLCkBCQoKDgwOGg8PGiwkHyQsLCwsLCkuKSksLCksLCksKSwsLCwsLCwsLCwsLCwsKiwsLCwsLCwsLCwsLCwsLCwpLP/AABEIAMgA/AMBIgACEQEDEQH/xAAbAAACAwEBAQAAAAAAAAAAAAADBAACBQEGB//EAEEQAAIBAgQDBgMFBQcEAwEAAAECEQADBBIhMQUiQRMyUWFxgQZSkRQjQqGxYnKSwdEVM1OCstLwBxZD4WPT8aL/xAAZAQADAQEBAAAAAAAAAAAAAAAAAQIDBAX/xAAwEQACAgAEAgcIAwEAAAAAAAAAAQIRAxIhMUFRBBNhcZGh8CIyQoGxwdHhBRRSI//aAAwDAQACEQMRAD8A+j452m2FbLLEHTyPXpUy3PnH0/8AVTFHmt/vfyo0151F5qitAH3nzD/n+Wpz/MPy/wBtcTEHTMMuYkKNT0nm0hTofLYTNdYQwaJkgEyOVdydekxoN58qKDN2IsA/zD8v9tc5/m/Mf7KU4bdz2W0KNNwOAZYXAxDGW67ET4jpRsNrlYswhQCrESpgE543bbfbpvToG+wMS/j+Y/2VOf5v0/2V1b6mIIMiRB3HiPEUvjcYgR81wWwuXM20BojXpMxIooV3wDw3zfp/tqDPtn19R/tpbG4lFKhrhU8zKikZrmQZiAN2AHQb6VzDXbfPcSCHVbhIJZjIJBC+BA0A6zpSod6beQT7UcjXM/IATI6gbkcuo06b9KMVf5/+fw0li8XK8jn75fuSAMuYLmAzbyw6HopolzjVpVVnbKHXMJB0ETBPQnYA6kggSaKHb4IZ7N/m/wCfw0O7cYEDPq2ijST4/g2HU0hi8eC1twisOzuupuPkKskZYRvGe9uAR0oKfGNhmVVDszWy4yoSfHsyBzK3kRHnToaUuRsFH+b8x/sqFbnzfmP9lIYjjmW1budmwNyBlchMhiYuM2iHoJ3MVG4u4R2a01qB93n5iza7razEDalQva5Iei5835j/AOuuF3BAziTtqPP9jyNI8NxrtZBYZnKlwAZGpJVO0IClgCFNTF8SRLomzde4EBDJbzHKx1XMNtR1jbrRQa3VIatYlnzBHDZTBOkZvCcmsdY2qYe+7CCQGAUuunKSJ+X1pU8aCqhK9mzOq9m7L2mVmyhgoJ11BjwmlLGKa5dvMVRlUXLZCuCrqJa3mJ7rd9WB2zA7U6KrsRo2sVdAbPAYEkKsM2TNlUwF1Jii279wrmYZNyQxWQB1MCBprvpWTwzEO62rgQqArLsYyFZEKxzNlZF12M6HWi4Til5rN1mtEugPZ8jJ2pyyPu2OZddDqQehoobXYh2zxAupZXGQfiIhfUEqAR5jSuPjXDIAc3aTDKJURuSwWB/OshOPXMyG+vZW3BDi6FVQQDzIzMHbNpyMswfLUln4hO4t5bIzrbcAlHZSMmXIpZUKzrliRAnqqHlfJGvYxDuCQRozKZHVTB6VzEYt0gd5m2CqSfM7QBruSKy7fFGvLIs3bb2mDjMhCPBhgrEAtmVmiQDtpU+IeNradLfMGg3VeD2eZD3GbpmGYT0keNOhU7qjXzXJjMk7x1jaaDavXixGVQAYBbST5DePMxP51mYj4htM1p7Wd3Ecq22ko5AKkkAKQcrDMR3d6Pg+LXbnaA2XtkZuyzIyjSQMznSTodPTpJKFTS2RfE8YuIGLC3bggIbpKBz1yiS23l4UXB8SvXIhARGrkMqk+ChoYjzgCsziWN7Jbd5in2pU7g17VZ5kGUHLrqrDZtNQTRX46gfP2OIFwqqnNbYCOY5S0FdDOoncRNKiuHumricVfVGYJbMAnc1fDXS6KzAAkAkDYHrFCs4vtbGfKyZlblYajcfTSQeoiiYUci+lIiVZdtbC4k8yfvVMXbzo6xOZWETEyCInp61TGtGUgTBOnjp49KF9uy5c5WWVnJGgFsRJ11aMw6DfpVE1oqM6zhL8KtsG0qoEm5cDMQDysoSQCNdzzAxAiQzieHu5vZTby3Qqw2YiAGVi0EQ0ECB8omn+8pzKQNRHUjx5dR7a0GxiAiqBbKKWKgQoygAtLAHlGh8x1imGZmC/DbtxRZvK0OQLvZkDtCuUG6X17NIVYUc7HwE0ZOD30DW0ylW0Lm6xYqFyoCGttBEDqZiDpW2+NUZtGOQqCApJOYAiAAZ338jRbdwGY3ESOokSAfDSgfWS5GPZwaojMoKXgcrXEsjM7aElEIIyE+gmTpqalrhFsBrCNCZZuDKCcxJksWBXUHugaRIitY3hJE7CT5DzOwrlnEBgp1UuJCto0QCZHiJE0CzMBiOFq5UgsjICFZCAwUxIkg7wPOq2eE2rSMEDJKgHIWzQJ7usg77bkmj2L7M7AgALAiZbUSCegBHTX22pigltrQzf7LR0Tle0VWLYzSUjusVkqWG+snU0sMO3bK165bzIrMBbtspKCQczFm5ZM5fHatW3iZd1IgplPqrCQ31DD/LXMPjkuTkbMBuR3Z8A2xPpQPNI4+Gt3VUugYaEB1BIPjDDQ0K/Z7Usj2zkBEMWgkjYplOYR82nhRb+PRJzMJUAsJ5gCQJI3A1GtL4jiPZ3AryS+bs7dtCxIXdi20+UgDz3oErKf2DbPeNy4Ple67L7qWg+80wLNyDNwAlplV2X5RJ1MfiM6k6bVMO11jLBba9FnM5/eI5VHkJ9aIuKJycpGcNvoVA2zDpOmnnSG2zPbgKG47kZMx0FpnSf2nKsAzH0+tN2MAttSLYCk9TLSehYk5m9zV7l3IQWLEOyqBAhSRA84LQJM6kVcYpSxQGSO9Gy+AY7A+W9MG5MFZwYEFjncTzsq5vQQNB6UHiSgm1bbu3HIb9qFLhPPMRt1AI61a1j+0y9mRkba4dM25Itg97QHm28JqYu/auWucZ0fQLlJJIJ0CgTII9ooHqnqL8R4aoRme5dI1KKXIAb8IULBYzEAk+FaFlTlGbeBPrGv50pY4Vbt3EK2ySQZZmZimmgBcmJOkAiijHg2RcRSwIBC/ikmI8iDp7UA3YzHpSn2YrdzoO+AHZnYiBsEtjQHz096buOQpIBY9AIE+50FBwl3TISuZIDBT3ZEqNddup338qBLY7ZwioWK/jYs3XmIAMeG21FAoCqw0LEs4MHKcqx0AG2/UyfHTQeBuqLKlXzDKIZzv4Zidd9PHpQBfGWHJVk1ZT+J2CAHclR3yOgMb70dln3pRsWVRpdSysFY5DClisDLmmOYGZ60zaUiJbMdZMAfkNqA4C3D+ErZDQWZmgF2MtlUQizHdUbD1OpJNMYbDZEVczHKAMzGWPmT1Jopah3mfLyZcx2zTA89NT6aT4ikFtkxHcb0P6VXDdxfSoyEWyGbMYMmAOngNqmG7g9/wBTU8Svh+ZXi1tyFFtsjFtGgGNiYB028aRZLoYKqqBbQjM5IUht0kCTAyHMNJWOs07jMQ4ZItk6nZh4baxVnxBIIa00EQR5HQ7VRSTyrbxQhgmZTaTqkgwrKpQlrbaMSxysFMkkkGetZ9j4nV7N1rahszZhbckSrEq6aKSDKsRIE5lrRtW2RgQbzDrnJYx0UHKAB4nvGBrTgxMEns2nSTBk+pinaKy9nmYeNx93D2c3YtdJVEIOi5rdwqGdvwgoQ2baV1NPLi7jkuUuWkKhszXbQUFdQFyk6N+IkxFOvijBi2ZgxIMT56TFI4XAogBOHBfUki3lEz0XUD9aLQVzXrxDLxclS5t9kMpZRcdFLQBpAJjTx8qpdxbPiFAVSEAcQ3PlYZXDr+EcwIP7Joqvp95ba4ZzAsggHplEHLH131owxx/w3+n/AKpWTla2RmW2xLsGyCzysrl4IZd0jI+ZGBZhOvj1gXPFYe1bLOSk9sQCrAqO++kG2YJ0OsjemsU4cCbLOVIZQZAnx0H5EVW+XuBSe1tssmEJK/5gVh48xvRY8r4oVu8QuCb1tDiBDouQd7mVrRI6qMzoSPDzo2IxGLKEC3YttoFdrpKgkxOTIJ8hPUU4mJIAGVzGktJY+ZMb1HuhipaySU1UlZKnaRI0NFoVPkK4xb3aW17NXR1C3iFEGZDySwZABqBDTJBjSs3iuJuZ7dlQtwKArlxctujgct8XQpULGkjcmNZitrEXcxBIugD8KmA2v4tJPoCPOatcx4IgoxHUEaH2p2gSkuApYGKzJmayyID2uUEvcOXSF2tn3Mz02qz37txX7IMJK5c82mGnNEoZEgbjWSOlEw2Jt21ypayL4KqgT6CjDiC/K35f1pWgcZche4l1jlYEAWxmbQqXGVlKLOYmZ3A6UKxjri9o0XLud5sr2RUjTVTmjKoMczR1p7+0R4N+X9aFf41bXvSJ2nLJ8gM2tFoFGT0oyMDgMQqEBkt/eNca3ngoDJGV1zZUJlspB6iYp+/hbptzYYAtczqcxCgMJIIynOuaTECQdwaurJlIFhoYy2ZV1O/NmaW8RPhRW4yq9+3dXxJUEeGpViB7+XjVA229EZePsXL5zIbuQkBct3IWAG66gIpMkEh2PkIq97E3EsnsEcOzsQDb7QI2bntsFbq2Y5ttZodjHOqKiIl62p+6ctlKqO7mGVgxXbMp1itHBY1VBzSWYlmIWBJ6AEzAAA18POptGjhJLYTvG+LNtVLG4jqbwSS2Uy2VSxHaRoN9QKLg3xAaWQFCbhjMO1CGTbRhsWB0ENEGDqJp0cWT9r+GqXOJ2yCJcT1Agj0NFonLP/Ihfu4jstLd0tnLJzIGCggqtwZoIILLpJjL1qr4yybbrbYK5Z2ti5ZclGYzrbKydSfrWha4laUADNA/ZY/mdTVm4xbIiX18FafYxpRaDJP/AC/XiZItYu5bctbshrlvIwLMCWGYB8uTkMEcp8tRFDw3EbypcD9t2pAyBrbuVbXMc4thYPTePPatexxCygCrmAH7Leu+51ojcUtgwSRMHVG2+lFodT2y+QphBfVFuNnusQPuS1sFJ354GdgdCTGnSd0ruBvnD3bTMbly6YZg3ZZZUQLb5CGhRBIAmDpTzY3DQwzsMxljNwE6RBbeI6TFRMbhQwaVlRC6NyjwURC6eFFoMk/8vwG7RPZZW1ZbYDHxbLBI9YJomE7i+/6ml7vGLJVvvF1B8fD0o+Cebakba/qagmUZKGqrUNijzJ+9RSaDi90/e/pRitaGL2RyoTXCKmWmSSuxXCtcAoA5NdAruWuxQByasDXAtcIoA6D510NVYrgGulAHSw8a4XFdyVUigCK+mtWmplqZKQFL2IygR3mMKD4+fkOtYnHOHm4qsurAnNO5kCVPykRAHnpNPYph20HYWwR6s7SR7KAR1BMVx3JMecbc7GJCKSARpqWMwPydWbYcnhyUomXwS9d5rbK0L3JWGHiD4DYydJFaP2vWBllYnnkxOmiK0bD6UnetG/byQ1pdZymBpLApHeHKOdpkNtrTg4ckwZbTLLEnTPC6baBWO3WmjTFkpSbaruEbXEwB2togqdWCFirgSWIlF5gsGRvEHpG8mJBggyDqCNj6GkU4faBkW0Ua7KBAhydtuUp+VMYFItW4EQiaf5RpSZlLK9hlLnrXGuaTNVymulP/AHQRoWn1pYX2VrhcoLYClSJzeDl+gExBHvQ24Ra+WPQsB9AYpbEcLtohkLqdCUZjEyFgGW0keemlLU0Shzfh+xzGYsLBBkgrKg6kNoNBJ6g7Us2Pm05a4UZYzZU5lk6BVacx6A9fKrYbhVsjMbY5gsq1tQQwmW6kTpyzpHrRr3C0ZCkZAY7nKQRsQR1palp4apalLNwOwbNckKpVSSBDaSV6noc0x0pdMbYFw3O1lmXINeUBW1EdDmO59tKNY4MqrBLNpAIOXKJnlCxGus9aJhcAtsmNS2rFtWPqf5UtQ/5q9y9jE57bkGRzAHQjQdCNxVsL3B7/AKmrXrYyt6GPpVcGeQe/+o0iHWXTmXxfeT97+lMTS+L3T96isaszeyLTXapmqBqZJ01K4XqZtaAO1wVWatmoA6tdY1QPXS1AiCuwKqDNQPrtSAuDXCKop61M1A6O5quDQgT1rufyoAz+NAoVvDZVKPrGhIKsfIMIPgGJ6UnicL2lxIdoSRlEw66Sx0587c2m4WAelb0+IrNfhJX+5IUfI2qR4L1Qfs6rOoApmsZGTxM4u6wTChbazBuuZbw5FiNIAk75REa0B0e3Za9YvXbpSSRdYFbyqefIN1O5DLHoQa1Ev3FlWe2YU/dopzATlnOWkn2iYofDuHtbZybpZAqC2mUAKijkIbcz185os3Wi4BuG8QTEopQ6XFJbQyASc6+AbQLvoNfCtk1jYMJaMKoUZ8xA6lhkJj1IOnjWsW8qLMcRJPTYsTUmq5tq4Ln1oM6LxSy8RQoXDSoJWRrJGkKB3pOgir4jFZADlZhMHKJI843PtSf9pKXDKL5iRlCMFM9WBABPnNKy4wbV0WxK3O0BV3KtByRbVFAjvORn31gTO2lPlt/LestLRZgpBSTcADblGQFgImcrwR5Uo+Ne6EItsYBzKbbFS4MFpBhoIOhqbNupzcfWv4NS1avQoNxGMks+TcToqqDA03Yn0HgwL65c8wupkgiAJmZ22rPtYu/IJtkqJmFCt5QDcM13ChkW4QjLmLOczG4c5jZVJOXyHhRZEsN818qGxiA9osJgq0ZgVOx1g6jxqYH+7X3/AFNVslzYm4Icocw84P08Yq2CH3a+/wCppCkqi12/ktiHkpoQM3X26b0eKHit1/eFC4hxO3YXNdbKNgYJ18NBVIzeqVDJ066Ur9sB7oLecgD6d4+sV5678c2Huqg7QgkAZVBlieoJnTSPWfCtp0ZWAhSeoIMIfUtDMR0n3A3Y8lbjNrGZp5SYMErzCfUfpE0dGVtRr09D4EdKznUaliWnvTprtAGgVx8rSCNq5bZVbljNGsdcvTzUqZE92D5imLLexqxXctUtXAwkGf5eR86yPiP4h7CLdsBrzCQCCVRfnYDU+Q60m6DDwpYkskVqbB//AGs/EfEOGTvX7foGDH6LJrwXEL1xye3uvdHUhoVfW1AAHqD60vatgRHKCYDLoJ8GXYH8qzeIuB62H/F378vA91d+MsMBM3GHitpo9ZIFBX4ys6RbvEHUHKuvpz615PmUkAAMBOmiuPMdD5//AJQLRBPIcqNzKPkufykgg+cedR1jZ0r+MwkuJ9E4dx6ziJFt+bqjAq48eU7+omnwtfObDDMrTlYwysN0caT6dCOor3HBOKdvZDmAwlXA2DDePI6EeRFaRlmPL6X0XqdY7DxFQLXalWcB0LXYrhNQNTGZuK4eqXTfFtSxADNHMANtfD9KXuXgAsdDI0ECehadRrsBrpWz2g3kQN/515k4pLixbMqdVbow1gj2MfTxFI6ISbQVMRzg/LG2sgzsf66/SmV+IrSuUuNkMwC3cM7c4JA/zRWJhXbPrpMBo6HWGB6rP6mkOPYC4rswCkHpnKsdO6FYZSfKlLQ3hhwnKps+gZK6wryHwJxw3VaySeQSk95QCFZCOmUkEeR8tPXk0zlxMN4csrOEVAKk0ASbshzCrrbgaltmLb7AiKCEi+IwquIYAjz8fEHcUNcAoKxIC91QSEnfMQO8fWas2IOYBVlT3mzAAakQBqWbTbQedTEYsLoOZokICMxEgaA9JI12FBVy2DZa6RVFc5ZjWNpnWNp06+lBU3eyXudrAzTOQNHMQBqROwketIVBr/db0P6UHBf3a+/6mitOQzvlM6QJjXTpQsF/dr7/AKmpZfwfP8hb41X1oXFcOr2riuMylTI9BIg9DIouI3X96r3beYFfmBH1EVSIvY8BwX4YNnEzcXtLSKzKynUnQDMM0iJnSdq9hbQKupXY5vwnzDK05h018KUFwkEklSLTZhO5BUMDJJEHwim8fbLW7iAnmVgBmbqCNBGb84qjWcnKrMz4X4smLzXd8rFVza5VWI36kGZM+AqL2zrbUXFV0uubysJLDtDsZBUZSGB2OnpWd8JYf7NgMyIGvZsjLP8A5Tc7OHI2Ake3rWlghfOIZHh7YU/eELq4IBC290UGQJMnUyaGaSSzOthkubAYpqqhiSOaRMw4ka6kBvSa8bfx6XnN45y1yTNtwcupypodcqZRp1mvRfEhVslm4mYXTFvKQqdovMEfqZ+X266fMfiHj91MW7LaOGnKWssOXbcqQIkRsKnq3NUju6LOMZZpcT0t28dCM9zWZgSBOoYmKEuIcKVW2sE7F99oAyj+fWg8M4324DdmyNE691h1ynrHnrTNwCboGxUMPJtj6VzU4umj3Y1JWjc4JwsYqX+0wwAVrdtAjJ5MGk+40PjWs3wPZCwpuK3zZp9eUiDXlMYk3EuIzJca0GV0JDKRBI8GBnYyK1+CfHL9sMPfXtGYTbuIAC2kwybZo8ImNq1g4s8bpMekx9uEtPAW4vwO7YGozgmA693XYMN1116jTfpRvhvF9lfRM0C6OzK9SUHJcjcayhPn5V7IYm24gkQw1VtJB8jv7Vif9v2LV53yZnYd4kkgEGABsIy7+lVVO0c39p4mG8PEWp6IA1yTWbwbGHK6uf7s94/KdRJO5EH8qrZ4wzLIUGfOI8iZ328vSqzHC8CVtcjvErhDkz0BGpga6mAR9aSx/wAULZudiQ7tlzFUGZwPPWI6gzqKZfiOHU/f3kVhpldspB38Z+mleW4xjcHZvfacPetXG0F1M5LkCNUfXoAMp0gCCKnVqzoilpFry0D8V+I3xNvscNbuIt1SWdsudkBi4LaA6kbETMUrhi1tUa06XrYhWCoVZemqzrHUbjy0rIXj1nskCXJufac6gI0qDGYQBuddBvNTiF25dvOtq26JeCl5AR2iZNpGIzE7HypU+42UElR7bBhH50Mg6+ME96OhBIn86W+IMA7pCEAxAnUNpKqfXafMVkYXjty2udct20pi5CZLlryZJMj00pj4i+L1S3mGikArInOd4RgffUdTpFO7VcTHI1LQF/0wwrF795j4WxI1nRmBO/LCjXxr34esD4I4cbeDtljz3Sbzn9p9f0it/LWjObFlcmBv3XUiELrrMEZgdIIBIBG/5UjcxLhu17JgAhUhmUEmZUxOgBkST+KtYVx7YIIIBB3BEg+o60qCM0uH1MVL110JtKoDPmBFxTp/5FBAP4gdd99KvdxZW6DcyIOzAnKS7EzIRwNQCBpHWYrRsYPKxOckGYWFCrJnZQJPma7cwiFhcO67EswUeeWcs+cUqNOti914fsQvYq/kt5FljGfMsLHm08hjXY0RO2LAsV01OUtBEHlykRv1JojcWsiJfvMFUgMQzHoDEH2ptmUELIkzA6mImPSR9aVCc9KyoUwFp1tEOSTzxJBOU7AkaE0XBf3a+/8AqNFud0+h/Sg4H+7X3/1GkTJ5ot9v5C4kar60eg4ndfWiEVRk9kZ+P4ZmbMsahgwjXmWMyHo2xgxMbg7hs4olFzjK0QytAhuvfczO40NauWo9oHfUeetUPNwZ57G8NzMXt3Wsu0ZskMrkRlLoQRcbQajUeOgFdwF++k9o1t2kgqqtbJaYBzNyiQJ/SvQLbA2Eemn6VHtSNdR4H+lBaxFs0eE+MrOKaznBsJZzDTIzXFaTDFo0KkHURHpXj8R8MNcuG5iL1y8zallEz55jP6V9c47gS+FuquhCEr6rzAflHvXzW3iBlB5l81AK+sQYn2qJSlH3T2f4+MMWLbWzBYXh9tAVVAIAnOSWO8Hy6+FS7ZMnIxggSH5h6BtwPc9Kl67qtyDCyC7gd07wsaxvIHSmHxAIMFY3LMR08p0HrHkKxt3Z7KpaITXieIbFZRZ5cuWRMAROZSY020q/BSbnFbQWSLbgEj9lTm/SqXuMxCWJvXm0GUEhSdJgd5o0AGg9or0/wTwFcOLnMrYwLzIGBNpWOzdM58PKOpraEa9qq0o8npmMsuRO/X0PS2eClbt252rsLogW21tod5Ub76x5nxrKxd26bzdlkSyABmaYzA8+QeZ0000PjqxfuHKxDDIoLOWJOgBLZvp16153CcYu3yWGUqgCxn7JgWA7hOnQjbrTpy2PNS6tW3Zs28XbykC6gPzXDudpy9PU60xbxzW1zdnnUyGNoi4sdNDDxHiazmx5XS5dvWD0F9Ve2f8AOBH51BaKfeFQn/z4Y8keNy14ece9XHCijKWNKRmnCtfuYkmz9oF1lK9mQtxFVco+6cgj1BI0pVGa3YKYi1et3bZY2bhskEfLmZRBBGhB0/Wrcc4i924lpMrOpB7S3Izlu6undOvN46edfQMLhiqC32r8iqG5v2erRMbnelOCRosV8TwZxFm5ctlmt5b9v75QywrgSGHgQduu4qpcNh7iXnWUY9m2bUQeUg77gj0g9K9tguDJcJZ0R0gquZAcwMSQCNBppXznj3C7I4leW3bt9mhSVCgKsIpK6bEnQ9dT1MVmoKjXOnLKi/8A3Ei3UdPvXvKLV5V2Z8wAbwkiT5maycTh2W2WugtyMlqOZFERykbOp3B/CdPN7G4BUuWRrIvWzeKaBBmACjLoCNy3QkDpTmK4olt3+9NhyTn0DWr3RXKA6MRExHWmqXuln0P4bxYuYOw462k/JQD+YNaJNeG/6acYlHwzSCpa5akZc1tjJgdIaTHg1e2YGrZ5uJDLJpl1NUxdoujKGKEggMu6k9RNTKfGKuy6b6+NIkXNk8gFw8hUt8xAGxjoes/rqO4pWcA27gXXUwGBEQRv7g+I2NDt4BgSzXGLFcogKsCZnbU+E+ddwuBFsNBJLHMSY3iNgAOnhrSNGo8yl3HBbrLnHMmYAt3Su8idAQQfY1fDgHK7Ze0KiSCSBoCwSdhInQa6TQbXCBDi4RcLtnOmUAwBpBnYeNVvcDW44Z2YhCcggCOkZlAYjymlqW+rfH165mixBBIMgj+W9CwP92vv/qNXw9si2FbLmCwcshdo0B1AqnDx92vv/qNIzfuvv/IXEbr60YChYgar60U1aMnsiAV2uVBTJOxUrhNQ0AWFfKsZgjZvPa5hlYgZd43BCncFSDoetfVFNeV+NeHmBeChl0W8DsAO5cmDETBPhB6VM1aPR/jsfqsWnszyFkwzA5jmEFnWAB4CdJPma938P4O1ew1tnt23MZWzW1OqEodx5T714blU51toAOpuSB6bkU/wj4iv2BylXR3JCXBBJYySjDUDrrIrKEq3PY6dgTxoJw3R7uxwSyndtqpAjMAFaPDMsGhYT4es2SzWV7NnMuV1LGZ1zTOtY2G+PgTFyxcUjfKVcevQkU3h/jfDXHVFLhn7oZCJMxlBOk+9aprgeHPB6RD3k/qhX4w4biHslLMOHP3gAAcqIIXUxvqepiKyOE2xbsqDmyrOcgfe2Lh74dY5kPgQffp667jm2gfmY9Yj+dI3uGLiMzK3ZXkgC4m5ESAymMy76HXwIq4yrQipZfaMi7cKQyuFttqGjPhnHgy6m17aefSlsTbFhTeVWw7AEhrJz2Lh6KV6SYHT1ot/DXbBPaA2pmbltc+Hfze3HIfGRWPx68osgA2gLjiWtXPuyACxzWidNhrWq1JoL8DcN7XFB7kcgNxhsC7EhQBJBE5m02gV9Bx16zZXNeuhVB0Dkanppu/prXnvgiwq2GHLmZg76aZYIRQOkAbdCWrFTi83GTCWhcdZz3nPKhnQZuoHyggVhiStm2Rt77Gzxz/qMicloFWYct28pW36opg3D9B/PwP2QM2YkvOpK3CC7EyWOo1JkjzIrUxd1yxt22+0YhtLl9hyWVO6p0U/p60DiXC8MlkZFtrbtnnvkHnfc27YBBckiIGgHWpzHb0dwwlWWxNsBb/w2b1uGI0jQudv6VRsTatbJZQ+JOZp+hNWtcHRyo7MK10cgJ7lvUtiLnQACSNhIA6EkuHsW3vfdqAjvas2SFjPDA3Lp9uvmtGnFs6P7CXuxQAYy6727lkXDcVh2dzKVUEmI5tWBjVR519X+HON/abWYrkuISl1flcbx5HpXz9b/aW8bBhEuzbI/CVZdR7616P4UvH7Zcja7YtXG8M23/PShPgcHSn1ntPc9kBUNSuE1Z5p2KhFQmuZqBkUVYVWak0gO0vw/wDux7/6jTAoHDh92PVv9RqeJfwPvX3CYjdfWixQcS8AE7A/0of9pJ4n+E/0qrJyyaVIZNdC0m/FFDKIY5p1A0ECdfXaqNx20DElj4KCT7gbe9FoawpvZMfKVUj/AJNJJxpIGcZCxgAkSfAb6nyFGPEV8/pRaB4c1wGctQjx/wDVKniakaZo9P8A3XP7RXwY/wCWi0HVz5HmON/BeubDqpG+Qhcw8kLaR5Hb0iMBeHYlWJOHvFtgchOX0gZf1r6N9vHyv/DXRjh8j/w1LUWehh9Nx4RytX3nz/C/DWMefuigO5dgCfU6tHoK9Hgfg0Fbfb5SbZzKLcrB/e0J2B9hW8MZ/wDG/wBK79rPyP8ASnUUZ43TMfEVOl3AnwBOzH3k/Qg/rNGw+EyA6ySZJqv2w/4b/SufbD/hv9KNDledqn9hkJXifj7h1nPhM1tAHv8AO4UAwFnKSNwSRv4V64Yw/wCG9I8cwS4qybVy2+8qQNVYbEfUgjqCRTTHhqUZWeRHxM1uxcdV52VyYO2V2Vh7GT71n2ybeDwli1yvicsv4ZtXb96NB4Va/wDCeOtC7bRDds3ZkAgkEiCRngrI8zr40h/2txPs7Sdg33DFrZBWRJmO9460smm53OUWa2Kw4D2cFZHZW2zPcI73ZLvzfM2smksRcS7jyjAdlhbf3VrZS3KBI8JYT5L51q2uF4s4hb74ZwypkIGXmmdRLRl18jtp0K/EPhK+cT21u1dJbvSEA6A8pcTsCNdwZ3qVH6eYk1zXihBkJtWlzTcx1wm6+k9krQqAdBsY20jaiXjkxDG2AVw9q4yLOwQFEHrmzufEkeFN4n4WxbWbQFhluWS2XnWMpYMIMzIIHrr4Uo+AxmHvC9esgq4KOuZYYESY1gHcxtv6Uq0fz9eBUdXSfmjPwPbDBhURALjc7vcG+YjYCQCQFnf6yHvhT4ja2912yvddU70gBR+FQOgkfWtHhfAbvYMq2He1cBKTcthgG13nWG1BgdKRw3wfixcT7gDJIzMVgoRrOUnUdPQedXvY1kup1XHVHo8D8SYjEMUt9mGI6Cco0BYkt0nwr1yLAGs+fifGvnFy1dw9ySpt3F5l1EHeCCNCDEH6GvaW+NFraXAgyvBU5xqT0A3J328DURfMnpmBFOLw6pmmalLHEXf8Ifxiob93/CHu4q7ODq32eKGJqwNLG/d/wx/HQL+LuiALW+khhppuaLDq32eKNGgcPP3Y9T+ppTBYy4x5reVR1zb+cHUj2+tOcPH3a+/6mpHKOWLT5r7h726+tduzlOUgNBgnYGNCR1E1Lo1HrVMTh88Q7p+6Rr6yDVmKp1YjicKSbfaOxBGRwrMql4kNC6wSCIJ6ii4dxbzqirpDIBCghtN/AMDrqYjehnh8vld7rCMwJcASD8qgajQyaFeRFS2rFkO2rqpylpaW7rQYMDXaKR06SSjd/Tv+w3ibxbMkqr5QbZkE59dlO0ECD5+VIWd81x2cBhIuEZQrLKnKAFkMCp965h8Ope5ABkgstsqUYFokzswmdIOmlEfQrayqczcrBp5VfNzDeRqNdCeusUty0lD2V9l3mkmMtwIdI6Qwj9a6ccn+In8Q/rUt2dTKqB+GAJ8yffp5eehQn/Iq9TkeUD9ut/Ov8Q/rU+22/nX60aKlGorjy9eAD7Ynzj61w4238wo5NcoD2eXrwAHHW/mFT7fb+YUf3qLQFx5ef6AjH2/mFd+3W/mFMVJoC48vP9APt9v5h+f9Kn2+3835H+lMV0UahceXn+hM8Rt/MPof6VU8St/MPof6U4RVaNR3Hk/H9Ch4nb+b8j/Ssz4iy37aW0YTnDFiGyqFVtxEmSQIH5VvGos0qNITUGpJO12/ozsFft2rSIGnIoE5W1PU7dTrTP2+34//AMt/Sjlq6DQS5RerT8f0eZ+KXFwWuz1dXbUqcqqyMGZiREA5WjqQKZGLs5UtKwIC9krq6hhyxymc3QajSa2jvQHwaGZRDO/KNfXTWlRqsSNJNPTtEW42RbD9mdDDSyjKRG/zaGdBXF4ghtFWgBgQhVWdSDrsRJyncGOnSh4rhpFuC1pUQllZlKsn7UqwWfPSetPYZs6zbu5lYiWInQAKcmwEkT1GpjelqaS6pLRce35c/XiUt8TGgId9NWCMNdAZBAid/LXwpfGcRAulM4iFJgjlMlWU+BI5h5iOtOYnCBywZWKsoDEvy+irOh8TA96Bbwa22DOxIAIUuy6baBQonYUNMiLw96GcNcLICd4hvUaH8wavw/8Au19/9RohG/pVMB/dr7/6jQZt3F9/5D3dx61YsKrd3HrQ8XcVAWbcjKNGM7wIUEn2q0ZVsS7igEz6ssA6bwY1gx4zG9XDqSy7lYkR46g0D7S0gBJ+7zFI1DCIXMeXXb2n0yLOJxNxi6WYaXthnZVBtzmRmCZoZG5Y6yTIpjUbNxsICQdRAICgwuuhJA3Maa7dKvbtBRlUAACABsBQRiG7MHLLCA0yg0MORmGnUid9NdZrJvcZN1jbFq69pyyZ7K3AyEGAxcgKRI7ysY8xQCi2bNrEyxUqV+WSOYDcgAkgAkbxvV7uIVFLMwULuSdvCa85/al1CXytiEtW7iC4qyLjlkKcqiZhSGIET66N4PHFGa69u5lvLbMpbuGHTMpzIVzrIykEjoR0Eg3hmrcvnIGQZpywDK6EiSZEiBJ18KNWEeLw164tm9dQorFezZWkEI2UOBIKEH/I1FwGKa3YnvrZUKREMVUyLmb8U2irRHTfWgTg6NKziVecuoBImDBI3yn8Q6SNJBohrIvcXa0b/a5MqDNZzMtsvoZUSxkaCHgTMRpRMJxgR9/lss0sqOyqez/DJmCRqDBPSQJoFkZpil8Dje1GYLlU6pPeZfny/hB6TrG8bUjheLsMOt5la5nfKBbCmJbIoUhodc0ANOoIPoPBcYZ8SENhlJtjMxtsCGnnUu0DKrEbTMgg60DyPUdv8UFu4VfYhezVRNxzrmyoCSQNNSABrOmtFweMJOV8q3DJFsNLKmmrRpPpp0BO9YP2sDiDi0jM02jcYK2k5rToxIkLlC3Fbuyp+bXVwfErjXLy9kSFBKMEdMxBgWyXUAnwZSRE7dQbjSHrWMtuWVHVmTvBSDB1gGNtqWsXrpQAm0tzNFzXMEnVVA0zNlI3jx1pLg/EsQEBxNlMOgVi7Z0VQ2YZYXNyggkGeo31il8Vic3aXra5gTlzWgXBuWmFyw5ygkgqTbYgGDptQChrR6HEXQqsxIUAEySABp1J0HvWbh+KM6q2XkVQbl1gQraa9kkZmBP4iAI2mkOJcTa7g8SbtvswF+7Yh4ZxLLCsgYZXVdYj86Jh+JXhh2uKjFjczKCrXMwZQ7BTbJ5MxYK4kRGnSgahS1NU8QTIH5spMDkbMTsAEy5tfSr3MaiutsnncEqIOwBJM7CI/MeNZvEsXis1g2raqujXe0uBRJEdkdCepMgHUDSJpiziXFq32rfeZjItCe0KlgVAiSNpOmo6CgWXiTGcSQMgFwghypRFzs7BCckAEiJDT5DxpIXcRdzZbiWl7UgaB7oURKQvIjTO+YgHXar40lrTrbt3kckur5Bpc3VzLc2oAjw8qCmGvot24EId2tkKMjahMrkkuBlJA1BBgbUi0lRo8SxGUoAXlyYRFGZ41PM2iADc6etVtYl+0ysokiSqlYtrJguSQzEwQMqxofWkeKcRzm0iBXuhsxW3cUtadRqGBI5IzoT5jQzR7V+6mIc3SBYOiFygIaRlVYAMHm0adQIOsUCrQPdx4FzICHIGqLzPmnr0QRPejfyrtnHyuZiDLBeSSASYADfjA6sNN/ClLbWrNi6jsEth2UuOgucyMzDYjOBmPhrSqfEFstYHbjNqtxFNvKSOQl51AzGRl3GuoFIeW9jabEkFpRsoAgiCWJ6AdI6kwKJdLQMoBOZZn5Z5tR1A9awb/Hke61rIZAIZe0WXttozWkUkXSAJjQgT40FOIvcHZi1dDPZg3SlwA3EJFvcQAe9JjeDtRQZGenbr6Gh4Afdr7/qatau50DRGZQY6iRMVzA9we/6mp4k/C+/8jF0aj1q4FSpVoyeyOFazuI8FtvLC1bNw/iOYH1JSCxHhI9RUqUwTa2LW/h6wP/GGP7RZh/CzEUxYwzEDtAgytKC2WgACBO07nSI+lSpTQOT4h7tnMCJI8wdR6GuWLGVYzM0dWMk+u36VypQKyYnApcXLcUOu8MJEjal8VwZHbMS4kAMFdlV1GwdQYI1j002qVKYZmi2Nw0wVto7ToXgZfOYJ08BXH4ahzBlDZmLc3NDRErmkL7VKlJoFJgf7JGe0xCt2Q77ybk7LEQvnJHoBvXW4QpVQC9spmyMrHMM3e1acwPUNI0qVKVDzMFw/hTqVd3JuSQ7M5c9nMqi8qqgJgtCjbrvWsFqVKBN2Cs4BFZ2VQGuQXPzEbTRwldqUxWZr8CGYlbt62pJJRLkLJMtGhKyTPKRRcFaKrkFvs0SFQFgSQNJMTA2jUnxipUoKzN7h2tA7gH1FBt4FFZmVYLd466/0nfTc671KlJhYXLUy1KlArA38MSOVihJ1KhZI8NQfrvUu4ZWXKwDKdwwkH1B3qVKCrFrvBkICiUQb20hbbeTKBr+VGfCqRBVSPDKI+kRUqUh2ytvBBWBUIog6BFGukGQJECRHnTGWalShis4RE+n8qpgF5B6t/qNcqVPEv4X3/k//2Q=="/>
          <p:cNvSpPr>
            <a:spLocks noChangeAspect="1" noChangeArrowheads="1"/>
          </p:cNvSpPr>
          <p:nvPr/>
        </p:nvSpPr>
        <p:spPr bwMode="auto">
          <a:xfrm>
            <a:off x="63500" y="-927100"/>
            <a:ext cx="2400300" cy="1905000"/>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43" name="AutoShape 36" descr="data:image/jpeg;base64,/9j/4AAQSkZJRgABAQAAAQABAAD/2wCEAAkGBhQSERUUExQWFBUVGBcZFRgXFxwcFxgYHBcYGBcXGBccHCYeFx0jHBoaHy8gIycpLCwsHR4xNTAqNSYrLCkBCQoKDgwOGg8PGiwkHyQsLCwsLCkuKSksLCksLCksKSwsLCwsLCwsLCwsLCwsKiwsLCwsLCwsLCwsLCwsLCwpLP/AABEIAMgA/AMBIgACEQEDEQH/xAAbAAACAwEBAQAAAAAAAAAAAAADBAACBQEGB//EAEEQAAIBAgQDBgMFBQcEAwEAAAECEQADBBIhMQUiQRMyUWFxgQZSkRQjQqGxYnKSwdEVM1OCstLwBxZD4WPT8aL/xAAZAQADAQEBAAAAAAAAAAAAAAAAAQIDBAX/xAAwEQACAgAEAgcIAwEAAAAAAAAAAQIRAxIhMUFRBBNhcZGh8CIyQoGxwdHhBRRSI//aAAwDAQACEQMRAD8A+j452m2FbLLEHTyPXpUy3PnH0/8AVTFHmt/vfyo0151F5qitAH3nzD/n+Wpz/MPy/wBtcTEHTMMuYkKNT0nm0hTofLYTNdYQwaJkgEyOVdydekxoN58qKDN2IsA/zD8v9tc5/m/Mf7KU4bdz2W0KNNwOAZYXAxDGW67ET4jpRsNrlYswhQCrESpgE543bbfbpvToG+wMS/j+Y/2VOf5v0/2V1b6mIIMiRB3HiPEUvjcYgR81wWwuXM20BojXpMxIooV3wDw3zfp/tqDPtn19R/tpbG4lFKhrhU8zKikZrmQZiAN2AHQb6VzDXbfPcSCHVbhIJZjIJBC+BA0A6zpSod6beQT7UcjXM/IATI6gbkcuo06b9KMVf5/+fw0li8XK8jn75fuSAMuYLmAzbyw6HopolzjVpVVnbKHXMJB0ETBPQnYA6kggSaKHb4IZ7N/m/wCfw0O7cYEDPq2ijST4/g2HU0hi8eC1twisOzuupuPkKskZYRvGe9uAR0oKfGNhmVVDszWy4yoSfHsyBzK3kRHnToaUuRsFH+b8x/sqFbnzfmP9lIYjjmW1budmwNyBlchMhiYuM2iHoJ3MVG4u4R2a01qB93n5iza7razEDalQva5Iei5835j/AOuuF3BAziTtqPP9jyNI8NxrtZBYZnKlwAZGpJVO0IClgCFNTF8SRLomzde4EBDJbzHKx1XMNtR1jbrRQa3VIatYlnzBHDZTBOkZvCcmsdY2qYe+7CCQGAUuunKSJ+X1pU8aCqhK9mzOq9m7L2mVmyhgoJ11BjwmlLGKa5dvMVRlUXLZCuCrqJa3mJ7rd9WB2zA7U6KrsRo2sVdAbPAYEkKsM2TNlUwF1Jii279wrmYZNyQxWQB1MCBprvpWTwzEO62rgQqArLsYyFZEKxzNlZF12M6HWi4Til5rN1mtEugPZ8jJ2pyyPu2OZddDqQehoobXYh2zxAupZXGQfiIhfUEqAR5jSuPjXDIAc3aTDKJURuSwWB/OshOPXMyG+vZW3BDi6FVQQDzIzMHbNpyMswfLUln4hO4t5bIzrbcAlHZSMmXIpZUKzrliRAnqqHlfJGvYxDuCQRozKZHVTB6VzEYt0gd5m2CqSfM7QBruSKy7fFGvLIs3bb2mDjMhCPBhgrEAtmVmiQDtpU+IeNradLfMGg3VeD2eZD3GbpmGYT0keNOhU7qjXzXJjMk7x1jaaDavXixGVQAYBbST5DePMxP51mYj4htM1p7Wd3Ecq22ko5AKkkAKQcrDMR3d6Pg+LXbnaA2XtkZuyzIyjSQMznSTodPTpJKFTS2RfE8YuIGLC3bggIbpKBz1yiS23l4UXB8SvXIhARGrkMqk+ChoYjzgCsziWN7Jbd5in2pU7g17VZ5kGUHLrqrDZtNQTRX46gfP2OIFwqqnNbYCOY5S0FdDOoncRNKiuHumricVfVGYJbMAnc1fDXS6KzAAkAkDYHrFCs4vtbGfKyZlblYajcfTSQeoiiYUci+lIiVZdtbC4k8yfvVMXbzo6xOZWETEyCInp61TGtGUgTBOnjp49KF9uy5c5WWVnJGgFsRJ11aMw6DfpVE1oqM6zhL8KtsG0qoEm5cDMQDysoSQCNdzzAxAiQzieHu5vZTby3Qqw2YiAGVi0EQ0ECB8omn+8pzKQNRHUjx5dR7a0GxiAiqBbKKWKgQoygAtLAHlGh8x1imGZmC/DbtxRZvK0OQLvZkDtCuUG6X17NIVYUc7HwE0ZOD30DW0ylW0Lm6xYqFyoCGttBEDqZiDpW2+NUZtGOQqCApJOYAiAAZ338jRbdwGY3ESOokSAfDSgfWS5GPZwaojMoKXgcrXEsjM7aElEIIyE+gmTpqalrhFsBrCNCZZuDKCcxJksWBXUHugaRIitY3hJE7CT5DzOwrlnEBgp1UuJCto0QCZHiJE0CzMBiOFq5UgsjICFZCAwUxIkg7wPOq2eE2rSMEDJKgHIWzQJ7usg77bkmj2L7M7AgALAiZbUSCegBHTX22pigltrQzf7LR0Tle0VWLYzSUjusVkqWG+snU0sMO3bK165bzIrMBbtspKCQczFm5ZM5fHatW3iZd1IgplPqrCQ31DD/LXMPjkuTkbMBuR3Z8A2xPpQPNI4+Gt3VUugYaEB1BIPjDDQ0K/Z7Usj2zkBEMWgkjYplOYR82nhRb+PRJzMJUAsJ5gCQJI3A1GtL4jiPZ3AryS+bs7dtCxIXdi20+UgDz3oErKf2DbPeNy4Ple67L7qWg+80wLNyDNwAlplV2X5RJ1MfiM6k6bVMO11jLBba9FnM5/eI5VHkJ9aIuKJycpGcNvoVA2zDpOmnnSG2zPbgKG47kZMx0FpnSf2nKsAzH0+tN2MAttSLYCk9TLSehYk5m9zV7l3IQWLEOyqBAhSRA84LQJM6kVcYpSxQGSO9Gy+AY7A+W9MG5MFZwYEFjncTzsq5vQQNB6UHiSgm1bbu3HIb9qFLhPPMRt1AI61a1j+0y9mRkba4dM25Itg97QHm28JqYu/auWucZ0fQLlJJIJ0CgTII9ooHqnqL8R4aoRme5dI1KKXIAb8IULBYzEAk+FaFlTlGbeBPrGv50pY4Vbt3EK2ySQZZmZimmgBcmJOkAiijHg2RcRSwIBC/ikmI8iDp7UA3YzHpSn2YrdzoO+AHZnYiBsEtjQHz096buOQpIBY9AIE+50FBwl3TISuZIDBT3ZEqNddup338qBLY7ZwioWK/jYs3XmIAMeG21FAoCqw0LEs4MHKcqx0AG2/UyfHTQeBuqLKlXzDKIZzv4Zidd9PHpQBfGWHJVk1ZT+J2CAHclR3yOgMb70dln3pRsWVRpdSysFY5DClisDLmmOYGZ60zaUiJbMdZMAfkNqA4C3D+ErZDQWZmgF2MtlUQizHdUbD1OpJNMYbDZEVczHKAMzGWPmT1Jopah3mfLyZcx2zTA89NT6aT4ikFtkxHcb0P6VXDdxfSoyEWyGbMYMmAOngNqmG7g9/wBTU8Svh+ZXi1tyFFtsjFtGgGNiYB028aRZLoYKqqBbQjM5IUht0kCTAyHMNJWOs07jMQ4ZItk6nZh4baxVnxBIIa00EQR5HQ7VRSTyrbxQhgmZTaTqkgwrKpQlrbaMSxysFMkkkGetZ9j4nV7N1rahszZhbckSrEq6aKSDKsRIE5lrRtW2RgQbzDrnJYx0UHKAB4nvGBrTgxMEns2nSTBk+pinaKy9nmYeNx93D2c3YtdJVEIOi5rdwqGdvwgoQ2baV1NPLi7jkuUuWkKhszXbQUFdQFyk6N+IkxFOvijBi2ZgxIMT56TFI4XAogBOHBfUki3lEz0XUD9aLQVzXrxDLxclS5t9kMpZRcdFLQBpAJjTx8qpdxbPiFAVSEAcQ3PlYZXDr+EcwIP7Joqvp95ba4ZzAsggHplEHLH131owxx/w3+n/AKpWTla2RmW2xLsGyCzysrl4IZd0jI+ZGBZhOvj1gXPFYe1bLOSk9sQCrAqO++kG2YJ0OsjemsU4cCbLOVIZQZAnx0H5EVW+XuBSe1tssmEJK/5gVh48xvRY8r4oVu8QuCb1tDiBDouQd7mVrRI6qMzoSPDzo2IxGLKEC3YttoFdrpKgkxOTIJ8hPUU4mJIAGVzGktJY+ZMb1HuhipaySU1UlZKnaRI0NFoVPkK4xb3aW17NXR1C3iFEGZDySwZABqBDTJBjSs3iuJuZ7dlQtwKArlxctujgct8XQpULGkjcmNZitrEXcxBIugD8KmA2v4tJPoCPOatcx4IgoxHUEaH2p2gSkuApYGKzJmayyID2uUEvcOXSF2tn3Mz02qz37txX7IMJK5c82mGnNEoZEgbjWSOlEw2Jt21ypayL4KqgT6CjDiC/K35f1pWgcZche4l1jlYEAWxmbQqXGVlKLOYmZ3A6UKxjri9o0XLud5sr2RUjTVTmjKoMczR1p7+0R4N+X9aFf41bXvSJ2nLJ8gM2tFoFGT0oyMDgMQqEBkt/eNca3ngoDJGV1zZUJlspB6iYp+/hbptzYYAtczqcxCgMJIIynOuaTECQdwaurJlIFhoYy2ZV1O/NmaW8RPhRW4yq9+3dXxJUEeGpViB7+XjVA229EZePsXL5zIbuQkBct3IWAG66gIpMkEh2PkIq97E3EsnsEcOzsQDb7QI2bntsFbq2Y5ttZodjHOqKiIl62p+6ctlKqO7mGVgxXbMp1itHBY1VBzSWYlmIWBJ6AEzAAA18POptGjhJLYTvG+LNtVLG4jqbwSS2Uy2VSxHaRoN9QKLg3xAaWQFCbhjMO1CGTbRhsWB0ENEGDqJp0cWT9r+GqXOJ2yCJcT1Agj0NFonLP/Ihfu4jstLd0tnLJzIGCggqtwZoIILLpJjL1qr4yybbrbYK5Z2ti5ZclGYzrbKydSfrWha4laUADNA/ZY/mdTVm4xbIiX18FafYxpRaDJP/AC/XiZItYu5bctbshrlvIwLMCWGYB8uTkMEcp8tRFDw3EbypcD9t2pAyBrbuVbXMc4thYPTePPatexxCygCrmAH7Leu+51ojcUtgwSRMHVG2+lFodT2y+QphBfVFuNnusQPuS1sFJ354GdgdCTGnSd0ruBvnD3bTMbly6YZg3ZZZUQLb5CGhRBIAmDpTzY3DQwzsMxljNwE6RBbeI6TFRMbhQwaVlRC6NyjwURC6eFFoMk/8vwG7RPZZW1ZbYDHxbLBI9YJomE7i+/6ml7vGLJVvvF1B8fD0o+Cebakba/qagmUZKGqrUNijzJ+9RSaDi90/e/pRitaGL2RyoTXCKmWmSSuxXCtcAoA5NdAruWuxQByasDXAtcIoA6D510NVYrgGulAHSw8a4XFdyVUigCK+mtWmplqZKQFL2IygR3mMKD4+fkOtYnHOHm4qsurAnNO5kCVPykRAHnpNPYph20HYWwR6s7SR7KAR1BMVx3JMecbc7GJCKSARpqWMwPydWbYcnhyUomXwS9d5rbK0L3JWGHiD4DYydJFaP2vWBllYnnkxOmiK0bD6UnetG/byQ1pdZymBpLApHeHKOdpkNtrTg4ckwZbTLLEnTPC6baBWO3WmjTFkpSbaruEbXEwB2togqdWCFirgSWIlF5gsGRvEHpG8mJBggyDqCNj6GkU4faBkW0Ua7KBAhydtuUp+VMYFItW4EQiaf5RpSZlLK9hlLnrXGuaTNVymulP/AHQRoWn1pYX2VrhcoLYClSJzeDl+gExBHvQ24Ra+WPQsB9AYpbEcLtohkLqdCUZjEyFgGW0keemlLU0Shzfh+xzGYsLBBkgrKg6kNoNBJ6g7Us2Pm05a4UZYzZU5lk6BVacx6A9fKrYbhVsjMbY5gsq1tQQwmW6kTpyzpHrRr3C0ZCkZAY7nKQRsQR1palp4apalLNwOwbNckKpVSSBDaSV6noc0x0pdMbYFw3O1lmXINeUBW1EdDmO59tKNY4MqrBLNpAIOXKJnlCxGus9aJhcAtsmNS2rFtWPqf5UtQ/5q9y9jE57bkGRzAHQjQdCNxVsL3B7/AKmrXrYyt6GPpVcGeQe/+o0iHWXTmXxfeT97+lMTS+L3T96isaszeyLTXapmqBqZJ01K4XqZtaAO1wVWatmoA6tdY1QPXS1AiCuwKqDNQPrtSAuDXCKop61M1A6O5quDQgT1rufyoAz+NAoVvDZVKPrGhIKsfIMIPgGJ6UnicL2lxIdoSRlEw66Sx0587c2m4WAelb0+IrNfhJX+5IUfI2qR4L1Qfs6rOoApmsZGTxM4u6wTChbazBuuZbw5FiNIAk75REa0B0e3Za9YvXbpSSRdYFbyqefIN1O5DLHoQa1Ev3FlWe2YU/dopzATlnOWkn2iYofDuHtbZybpZAqC2mUAKijkIbcz185os3Wi4BuG8QTEopQ6XFJbQyASc6+AbQLvoNfCtk1jYMJaMKoUZ8xA6lhkJj1IOnjWsW8qLMcRJPTYsTUmq5tq4Ln1oM6LxSy8RQoXDSoJWRrJGkKB3pOgir4jFZADlZhMHKJI843PtSf9pKXDKL5iRlCMFM9WBABPnNKy4wbV0WxK3O0BV3KtByRbVFAjvORn31gTO2lPlt/LestLRZgpBSTcADblGQFgImcrwR5Uo+Ne6EItsYBzKbbFS4MFpBhoIOhqbNupzcfWv4NS1avQoNxGMks+TcToqqDA03Yn0HgwL65c8wupkgiAJmZ22rPtYu/IJtkqJmFCt5QDcM13ChkW4QjLmLOczG4c5jZVJOXyHhRZEsN818qGxiA9osJgq0ZgVOx1g6jxqYH+7X3/AFNVslzYm4Icocw84P08Yq2CH3a+/wCppCkqi12/ktiHkpoQM3X26b0eKHit1/eFC4hxO3YXNdbKNgYJ18NBVIzeqVDJ066Ur9sB7oLecgD6d4+sV5678c2Huqg7QgkAZVBlieoJnTSPWfCtp0ZWAhSeoIMIfUtDMR0n3A3Y8lbjNrGZp5SYMErzCfUfpE0dGVtRr09D4EdKznUaliWnvTprtAGgVx8rSCNq5bZVbljNGsdcvTzUqZE92D5imLLexqxXctUtXAwkGf5eR86yPiP4h7CLdsBrzCQCCVRfnYDU+Q60m6DDwpYkskVqbB//AGs/EfEOGTvX7foGDH6LJrwXEL1xye3uvdHUhoVfW1AAHqD60vatgRHKCYDLoJ8GXYH8qzeIuB62H/F378vA91d+MsMBM3GHitpo9ZIFBX4ys6RbvEHUHKuvpz615PmUkAAMBOmiuPMdD5//AJQLRBPIcqNzKPkufykgg+cedR1jZ0r+MwkuJ9E4dx6ziJFt+bqjAq48eU7+omnwtfObDDMrTlYwysN0caT6dCOor3HBOKdvZDmAwlXA2DDePI6EeRFaRlmPL6X0XqdY7DxFQLXalWcB0LXYrhNQNTGZuK4eqXTfFtSxADNHMANtfD9KXuXgAsdDI0ECehadRrsBrpWz2g3kQN/515k4pLixbMqdVbow1gj2MfTxFI6ISbQVMRzg/LG2sgzsf66/SmV+IrSuUuNkMwC3cM7c4JA/zRWJhXbPrpMBo6HWGB6rP6mkOPYC4rswCkHpnKsdO6FYZSfKlLQ3hhwnKps+gZK6wryHwJxw3VaySeQSk95QCFZCOmUkEeR8tPXk0zlxMN4csrOEVAKk0ASbshzCrrbgaltmLb7AiKCEi+IwquIYAjz8fEHcUNcAoKxIC91QSEnfMQO8fWas2IOYBVlT3mzAAakQBqWbTbQedTEYsLoOZokICMxEgaA9JI12FBVy2DZa6RVFc5ZjWNpnWNp06+lBU3eyXudrAzTOQNHMQBqROwketIVBr/db0P6UHBf3a+/6mitOQzvlM6QJjXTpQsF/dr7/AKmpZfwfP8hb41X1oXFcOr2riuMylTI9BIg9DIouI3X96r3beYFfmBH1EVSIvY8BwX4YNnEzcXtLSKzKynUnQDMM0iJnSdq9hbQKupXY5vwnzDK05h018KUFwkEklSLTZhO5BUMDJJEHwim8fbLW7iAnmVgBmbqCNBGb84qjWcnKrMz4X4smLzXd8rFVza5VWI36kGZM+AqL2zrbUXFV0uubysJLDtDsZBUZSGB2OnpWd8JYf7NgMyIGvZsjLP8A5Tc7OHI2Ake3rWlghfOIZHh7YU/eELq4IBC290UGQJMnUyaGaSSzOthkubAYpqqhiSOaRMw4ka6kBvSa8bfx6XnN45y1yTNtwcupypodcqZRp1mvRfEhVslm4mYXTFvKQqdovMEfqZ+X266fMfiHj91MW7LaOGnKWssOXbcqQIkRsKnq3NUju6LOMZZpcT0t28dCM9zWZgSBOoYmKEuIcKVW2sE7F99oAyj+fWg8M4324DdmyNE691h1ynrHnrTNwCboGxUMPJtj6VzU4umj3Y1JWjc4JwsYqX+0wwAVrdtAjJ5MGk+40PjWs3wPZCwpuK3zZp9eUiDXlMYk3EuIzJca0GV0JDKRBI8GBnYyK1+CfHL9sMPfXtGYTbuIAC2kwybZo8ImNq1g4s8bpMekx9uEtPAW4vwO7YGozgmA693XYMN1116jTfpRvhvF9lfRM0C6OzK9SUHJcjcayhPn5V7IYm24gkQw1VtJB8jv7Vif9v2LV53yZnYd4kkgEGABsIy7+lVVO0c39p4mG8PEWp6IA1yTWbwbGHK6uf7s94/KdRJO5EH8qrZ4wzLIUGfOI8iZ328vSqzHC8CVtcjvErhDkz0BGpga6mAR9aSx/wAULZudiQ7tlzFUGZwPPWI6gzqKZfiOHU/f3kVhpldspB38Z+mleW4xjcHZvfacPetXG0F1M5LkCNUfXoAMp0gCCKnVqzoilpFry0D8V+I3xNvscNbuIt1SWdsudkBi4LaA6kbETMUrhi1tUa06XrYhWCoVZemqzrHUbjy0rIXj1nskCXJufac6gI0qDGYQBuddBvNTiF25dvOtq26JeCl5AR2iZNpGIzE7HypU+42UElR7bBhH50Mg6+ME96OhBIn86W+IMA7pCEAxAnUNpKqfXafMVkYXjty2udct20pi5CZLlryZJMj00pj4i+L1S3mGikArInOd4RgffUdTpFO7VcTHI1LQF/0wwrF795j4WxI1nRmBO/LCjXxr34esD4I4cbeDtljz3Sbzn9p9f0it/LWjObFlcmBv3XUiELrrMEZgdIIBIBG/5UjcxLhu17JgAhUhmUEmZUxOgBkST+KtYVx7YIIIBB3BEg+o60qCM0uH1MVL110JtKoDPmBFxTp/5FBAP4gdd99KvdxZW6DcyIOzAnKS7EzIRwNQCBpHWYrRsYPKxOckGYWFCrJnZQJPma7cwiFhcO67EswUeeWcs+cUqNOti914fsQvYq/kt5FljGfMsLHm08hjXY0RO2LAsV01OUtBEHlykRv1JojcWsiJfvMFUgMQzHoDEH2ptmUELIkzA6mImPSR9aVCc9KyoUwFp1tEOSTzxJBOU7AkaE0XBf3a+/8AqNFud0+h/Sg4H+7X3/1GkTJ5ot9v5C4kar60eg4ndfWiEVRk9kZ+P4ZmbMsahgwjXmWMyHo2xgxMbg7hs4olFzjK0QytAhuvfczO40NauWo9oHfUeetUPNwZ57G8NzMXt3Wsu0ZskMrkRlLoQRcbQajUeOgFdwF++k9o1t2kgqqtbJaYBzNyiQJ/SvQLbA2Eemn6VHtSNdR4H+lBaxFs0eE+MrOKaznBsJZzDTIzXFaTDFo0KkHURHpXj8R8MNcuG5iL1y8zallEz55jP6V9c47gS+FuquhCEr6rzAflHvXzW3iBlB5l81AK+sQYn2qJSlH3T2f4+MMWLbWzBYXh9tAVVAIAnOSWO8Hy6+FS7ZMnIxggSH5h6BtwPc9Kl67qtyDCyC7gd07wsaxvIHSmHxAIMFY3LMR08p0HrHkKxt3Z7KpaITXieIbFZRZ5cuWRMAROZSY020q/BSbnFbQWSLbgEj9lTm/SqXuMxCWJvXm0GUEhSdJgd5o0AGg9or0/wTwFcOLnMrYwLzIGBNpWOzdM58PKOpraEa9qq0o8npmMsuRO/X0PS2eClbt252rsLogW21tod5Ub76x5nxrKxd26bzdlkSyABmaYzA8+QeZ0000PjqxfuHKxDDIoLOWJOgBLZvp16153CcYu3yWGUqgCxn7JgWA7hOnQjbrTpy2PNS6tW3Zs28XbykC6gPzXDudpy9PU60xbxzW1zdnnUyGNoi4sdNDDxHiazmx5XS5dvWD0F9Ve2f8AOBH51BaKfeFQn/z4Y8keNy14ece9XHCijKWNKRmnCtfuYkmz9oF1lK9mQtxFVco+6cgj1BI0pVGa3YKYi1et3bZY2bhskEfLmZRBBGhB0/Wrcc4i924lpMrOpB7S3Izlu6undOvN46edfQMLhiqC32r8iqG5v2erRMbnelOCRosV8TwZxFm5ctlmt5b9v75QywrgSGHgQduu4qpcNh7iXnWUY9m2bUQeUg77gj0g9K9tguDJcJZ0R0gquZAcwMSQCNBppXznj3C7I4leW3bt9mhSVCgKsIpK6bEnQ9dT1MVmoKjXOnLKi/8A3Ei3UdPvXvKLV5V2Z8wAbwkiT5maycTh2W2WugtyMlqOZFERykbOp3B/CdPN7G4BUuWRrIvWzeKaBBmACjLoCNy3QkDpTmK4olt3+9NhyTn0DWr3RXKA6MRExHWmqXuln0P4bxYuYOw462k/JQD+YNaJNeG/6acYlHwzSCpa5akZc1tjJgdIaTHg1e2YGrZ5uJDLJpl1NUxdoujKGKEggMu6k9RNTKfGKuy6b6+NIkXNk8gFw8hUt8xAGxjoes/rqO4pWcA27gXXUwGBEQRv7g+I2NDt4BgSzXGLFcogKsCZnbU+E+ddwuBFsNBJLHMSY3iNgAOnhrSNGo8yl3HBbrLnHMmYAt3Su8idAQQfY1fDgHK7Ze0KiSCSBoCwSdhInQa6TQbXCBDi4RcLtnOmUAwBpBnYeNVvcDW44Z2YhCcggCOkZlAYjymlqW+rfH165mixBBIMgj+W9CwP92vv/qNXw9si2FbLmCwcshdo0B1AqnDx92vv/qNIzfuvv/IXEbr60YChYgar60U1aMnsiAV2uVBTJOxUrhNQ0AWFfKsZgjZvPa5hlYgZd43BCncFSDoetfVFNeV+NeHmBeChl0W8DsAO5cmDETBPhB6VM1aPR/jsfqsWnszyFkwzA5jmEFnWAB4CdJPma938P4O1ew1tnt23MZWzW1OqEodx5T714blU51toAOpuSB6bkU/wj4iv2BylXR3JCXBBJYySjDUDrrIrKEq3PY6dgTxoJw3R7uxwSyndtqpAjMAFaPDMsGhYT4es2SzWV7NnMuV1LGZ1zTOtY2G+PgTFyxcUjfKVcevQkU3h/jfDXHVFLhn7oZCJMxlBOk+9aprgeHPB6RD3k/qhX4w4biHslLMOHP3gAAcqIIXUxvqepiKyOE2xbsqDmyrOcgfe2Lh74dY5kPgQffp667jm2gfmY9Yj+dI3uGLiMzK3ZXkgC4m5ESAymMy76HXwIq4yrQipZfaMi7cKQyuFttqGjPhnHgy6m17aefSlsTbFhTeVWw7AEhrJz2Lh6KV6SYHT1ot/DXbBPaA2pmbltc+Hfze3HIfGRWPx68osgA2gLjiWtXPuyACxzWidNhrWq1JoL8DcN7XFB7kcgNxhsC7EhQBJBE5m02gV9Bx16zZXNeuhVB0Dkanppu/prXnvgiwq2GHLmZg76aZYIRQOkAbdCWrFTi83GTCWhcdZz3nPKhnQZuoHyggVhiStm2Rt77Gzxz/qMicloFWYct28pW36opg3D9B/PwP2QM2YkvOpK3CC7EyWOo1JkjzIrUxd1yxt22+0YhtLl9hyWVO6p0U/p60DiXC8MlkZFtrbtnnvkHnfc27YBBckiIGgHWpzHb0dwwlWWxNsBb/w2b1uGI0jQudv6VRsTatbJZQ+JOZp+hNWtcHRyo7MK10cgJ7lvUtiLnQACSNhIA6EkuHsW3vfdqAjvas2SFjPDA3Lp9uvmtGnFs6P7CXuxQAYy6727lkXDcVh2dzKVUEmI5tWBjVR519X+HON/abWYrkuISl1flcbx5HpXz9b/aW8bBhEuzbI/CVZdR7616P4UvH7Zcja7YtXG8M23/PShPgcHSn1ntPc9kBUNSuE1Z5p2KhFQmuZqBkUVYVWak0gO0vw/wDux7/6jTAoHDh92PVv9RqeJfwPvX3CYjdfWixQcS8AE7A/0of9pJ4n+E/0qrJyyaVIZNdC0m/FFDKIY5p1A0ECdfXaqNx20DElj4KCT7gbe9FoawpvZMfKVUj/AJNJJxpIGcZCxgAkSfAb6nyFGPEV8/pRaB4c1wGctQjx/wDVKniakaZo9P8A3XP7RXwY/wCWi0HVz5HmON/BeubDqpG+Qhcw8kLaR5Hb0iMBeHYlWJOHvFtgchOX0gZf1r6N9vHyv/DXRjh8j/w1LUWehh9Nx4RytX3nz/C/DWMefuigO5dgCfU6tHoK9Hgfg0Fbfb5SbZzKLcrB/e0J2B9hW8MZ/wDG/wBK79rPyP8ASnUUZ43TMfEVOl3AnwBOzH3k/Qg/rNGw+EyA6ySZJqv2w/4b/SufbD/hv9KNDledqn9hkJXifj7h1nPhM1tAHv8AO4UAwFnKSNwSRv4V64Yw/wCG9I8cwS4qybVy2+8qQNVYbEfUgjqCRTTHhqUZWeRHxM1uxcdV52VyYO2V2Vh7GT71n2ybeDwli1yvicsv4ZtXb96NB4Va/wDCeOtC7bRDds3ZkAgkEiCRngrI8zr40h/2txPs7Sdg33DFrZBWRJmO9460smm53OUWa2Kw4D2cFZHZW2zPcI73ZLvzfM2smksRcS7jyjAdlhbf3VrZS3KBI8JYT5L51q2uF4s4hb74ZwypkIGXmmdRLRl18jtp0K/EPhK+cT21u1dJbvSEA6A8pcTsCNdwZ3qVH6eYk1zXihBkJtWlzTcx1wm6+k9krQqAdBsY20jaiXjkxDG2AVw9q4yLOwQFEHrmzufEkeFN4n4WxbWbQFhluWS2XnWMpYMIMzIIHrr4Uo+AxmHvC9esgq4KOuZYYESY1gHcxtv6Uq0fz9eBUdXSfmjPwPbDBhURALjc7vcG+YjYCQCQFnf6yHvhT4ja2912yvddU70gBR+FQOgkfWtHhfAbvYMq2He1cBKTcthgG13nWG1BgdKRw3wfixcT7gDJIzMVgoRrOUnUdPQedXvY1kup1XHVHo8D8SYjEMUt9mGI6Cco0BYkt0nwr1yLAGs+fifGvnFy1dw9ySpt3F5l1EHeCCNCDEH6GvaW+NFraXAgyvBU5xqT0A3J328DURfMnpmBFOLw6pmmalLHEXf8Ifxiob93/CHu4q7ODq32eKGJqwNLG/d/wx/HQL+LuiALW+khhppuaLDq32eKNGgcPP3Y9T+ppTBYy4x5reVR1zb+cHUj2+tOcPH3a+/6mpHKOWLT5r7h726+tduzlOUgNBgnYGNCR1E1Lo1HrVMTh88Q7p+6Rr6yDVmKp1YjicKSbfaOxBGRwrMql4kNC6wSCIJ6ii4dxbzqirpDIBCghtN/AMDrqYjehnh8vld7rCMwJcASD8qgajQyaFeRFS2rFkO2rqpylpaW7rQYMDXaKR06SSjd/Tv+w3ibxbMkqr5QbZkE59dlO0ECD5+VIWd81x2cBhIuEZQrLKnKAFkMCp965h8Ope5ABkgstsqUYFokzswmdIOmlEfQrayqczcrBp5VfNzDeRqNdCeusUty0lD2V9l3mkmMtwIdI6Qwj9a6ccn+In8Q/rUt2dTKqB+GAJ8yffp5eehQn/Iq9TkeUD9ut/Ov8Q/rU+22/nX60aKlGorjy9eAD7Ynzj61w4238wo5NcoD2eXrwAHHW/mFT7fb+YUf3qLQFx5ef6AjH2/mFd+3W/mFMVJoC48vP9APt9v5h+f9Kn2+3835H+lMV0UahceXn+hM8Rt/MPof6VU8St/MPof6U4RVaNR3Hk/H9Ch4nb+b8j/Ssz4iy37aW0YTnDFiGyqFVtxEmSQIH5VvGos0qNITUGpJO12/ozsFft2rSIGnIoE5W1PU7dTrTP2+34//AMt/Sjlq6DQS5RerT8f0eZ+KXFwWuz1dXbUqcqqyMGZiREA5WjqQKZGLs5UtKwIC9krq6hhyxymc3QajSa2jvQHwaGZRDO/KNfXTWlRqsSNJNPTtEW42RbD9mdDDSyjKRG/zaGdBXF4ghtFWgBgQhVWdSDrsRJyncGOnSh4rhpFuC1pUQllZlKsn7UqwWfPSetPYZs6zbu5lYiWInQAKcmwEkT1GpjelqaS6pLRce35c/XiUt8TGgId9NWCMNdAZBAid/LXwpfGcRAulM4iFJgjlMlWU+BI5h5iOtOYnCBywZWKsoDEvy+irOh8TA96Bbwa22DOxIAIUuy6baBQonYUNMiLw96GcNcLICd4hvUaH8wavw/8Au19/9RohG/pVMB/dr7/6jQZt3F9/5D3dx61YsKrd3HrQ8XcVAWbcjKNGM7wIUEn2q0ZVsS7igEz6ssA6bwY1gx4zG9XDqSy7lYkR46g0D7S0gBJ+7zFI1DCIXMeXXb2n0yLOJxNxi6WYaXthnZVBtzmRmCZoZG5Y6yTIpjUbNxsICQdRAICgwuuhJA3Maa7dKvbtBRlUAACABsBQRiG7MHLLCA0yg0MORmGnUid9NdZrJvcZN1jbFq69pyyZ7K3AyEGAxcgKRI7ysY8xQCi2bNrEyxUqV+WSOYDcgAkgAkbxvV7uIVFLMwULuSdvCa85/al1CXytiEtW7iC4qyLjlkKcqiZhSGIET66N4PHFGa69u5lvLbMpbuGHTMpzIVzrIykEjoR0Eg3hmrcvnIGQZpywDK6EiSZEiBJ18KNWEeLw164tm9dQorFezZWkEI2UOBIKEH/I1FwGKa3YnvrZUKREMVUyLmb8U2irRHTfWgTg6NKziVecuoBImDBI3yn8Q6SNJBohrIvcXa0b/a5MqDNZzMtsvoZUSxkaCHgTMRpRMJxgR9/lss0sqOyqez/DJmCRqDBPSQJoFkZpil8Dje1GYLlU6pPeZfny/hB6TrG8bUjheLsMOt5la5nfKBbCmJbIoUhodc0ANOoIPoPBcYZ8SENhlJtjMxtsCGnnUu0DKrEbTMgg60DyPUdv8UFu4VfYhezVRNxzrmyoCSQNNSABrOmtFweMJOV8q3DJFsNLKmmrRpPpp0BO9YP2sDiDi0jM02jcYK2k5rToxIkLlC3Fbuyp+bXVwfErjXLy9kSFBKMEdMxBgWyXUAnwZSRE7dQbjSHrWMtuWVHVmTvBSDB1gGNtqWsXrpQAm0tzNFzXMEnVVA0zNlI3jx1pLg/EsQEBxNlMOgVi7Z0VQ2YZYXNyggkGeo31il8Vic3aXra5gTlzWgXBuWmFyw5ygkgqTbYgGDptQChrR6HEXQqsxIUAEySABp1J0HvWbh+KM6q2XkVQbl1gQraa9kkZmBP4iAI2mkOJcTa7g8SbtvswF+7Yh4ZxLLCsgYZXVdYj86Jh+JXhh2uKjFjczKCrXMwZQ7BTbJ5MxYK4kRGnSgahS1NU8QTIH5spMDkbMTsAEy5tfSr3MaiutsnncEqIOwBJM7CI/MeNZvEsXis1g2raqujXe0uBRJEdkdCepMgHUDSJpiziXFq32rfeZjItCe0KlgVAiSNpOmo6CgWXiTGcSQMgFwghypRFzs7BCckAEiJDT5DxpIXcRdzZbiWl7UgaB7oURKQvIjTO+YgHXar40lrTrbt3kckur5Bpc3VzLc2oAjw8qCmGvot24EId2tkKMjahMrkkuBlJA1BBgbUi0lRo8SxGUoAXlyYRFGZ41PM2iADc6etVtYl+0ysokiSqlYtrJguSQzEwQMqxofWkeKcRzm0iBXuhsxW3cUtadRqGBI5IzoT5jQzR7V+6mIc3SBYOiFygIaRlVYAMHm0adQIOsUCrQPdx4FzICHIGqLzPmnr0QRPejfyrtnHyuZiDLBeSSASYADfjA6sNN/ClLbWrNi6jsEth2UuOgucyMzDYjOBmPhrSqfEFstYHbjNqtxFNvKSOQl51AzGRl3GuoFIeW9jabEkFpRsoAgiCWJ6AdI6kwKJdLQMoBOZZn5Z5tR1A9awb/Hke61rIZAIZe0WXttozWkUkXSAJjQgT40FOIvcHZi1dDPZg3SlwA3EJFvcQAe9JjeDtRQZGenbr6Gh4Afdr7/qatau50DRGZQY6iRMVzA9we/6mp4k/C+/8jF0aj1q4FSpVoyeyOFazuI8FtvLC1bNw/iOYH1JSCxHhI9RUqUwTa2LW/h6wP/GGP7RZh/CzEUxYwzEDtAgytKC2WgACBO07nSI+lSpTQOT4h7tnMCJI8wdR6GuWLGVYzM0dWMk+u36VypQKyYnApcXLcUOu8MJEjal8VwZHbMS4kAMFdlV1GwdQYI1j002qVKYZmi2Nw0wVto7ToXgZfOYJ08BXH4ahzBlDZmLc3NDRErmkL7VKlJoFJgf7JGe0xCt2Q77ybk7LEQvnJHoBvXW4QpVQC9spmyMrHMM3e1acwPUNI0qVKVDzMFw/hTqVd3JuSQ7M5c9nMqi8qqgJgtCjbrvWsFqVKBN2Cs4BFZ2VQGuQXPzEbTRwldqUxWZr8CGYlbt62pJJRLkLJMtGhKyTPKRRcFaKrkFvs0SFQFgSQNJMTA2jUnxipUoKzN7h2tA7gH1FBt4FFZmVYLd466/0nfTc671KlJhYXLUy1KlArA38MSOVihJ1KhZI8NQfrvUu4ZWXKwDKdwwkH1B3qVKCrFrvBkICiUQb20hbbeTKBr+VGfCqRBVSPDKI+kRUqUh2ytvBBWBUIog6BFGukGQJECRHnTGWalShis4RE+n8qpgF5B6t/qNcqVPEv4X3/k//2Q=="/>
          <p:cNvSpPr>
            <a:spLocks noChangeAspect="1" noChangeArrowheads="1"/>
          </p:cNvSpPr>
          <p:nvPr/>
        </p:nvSpPr>
        <p:spPr bwMode="auto">
          <a:xfrm>
            <a:off x="63500" y="-927100"/>
            <a:ext cx="2400300" cy="1905000"/>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44" name="AutoShape 38" descr="data:image/jpeg;base64,/9j/4AAQSkZJRgABAQAAAQABAAD/2wCEAAkGBhQSERQUExQWFRUVGB0YGRcXGBoeFxwYGBgYGBgWHBgXICcgGholGRcXIC8gIycpLS0sFx8xNTAqNSYrLCkBCQoKDgwOGg8PGiwkHyQsLCwsLC8sLCwsLCwsLywsLCwsLCwsNCwsLCwsLCwsLCwsLCwsLCwsLCkpLCwsLCwsLP/AABEIALEBHQMBIgACEQEDEQH/xAAcAAABBQEBAQAAAAAAAAAAAAAFAAMEBgcBCAL/xABREAACAQIEAgYFBQwIBAUFAQABAhEAAwQSITEFQQYTIlFhcTKBkaHwFEKxwdQHI1JTYnJzgpSy0eEzNHSSorPC8RVUY5MkJSaD0jVDo8PyFv/EABoBAAMBAQEBAAAAAAAAAAAAAAIDBAEABQb/xAAyEQACAgEDAgMGBQUBAQAAAAAAAQIRAxIhMQRBE1FhBSJxkcHwFDIzgaFCUrHR4SMV/9oADAMBAAIRAxEAPwDcKU0M6UGMFiuX3i7/AJbVgvB8NicQ4W0zk/nHaYJJmAPP6aXOek1Jvg9G0qxPE9C8YiSLuYgeiLjE+UMAD7aqgx1wMQXcEBgQWbuPs2NKjnT4NlCUeUel6VeZE4k/4b/3m/jRwYu51akMxOUaZjrI393vrZZq7GRVm/0prz3/AMQvHTK08wLn86abiFwciB+k/nQrP6fyM8Pv9GeiaU154HELp5N/3NPpps8SYqTmOx+ceUjv8K3x/QzR6noqaU1geIxTFSM7Rl2zaCNS/pTqJ8dfOonTjiRbFNZQsFtmTDNJuOoLN6lyqByg99Zj6jW6oPPh8GOps9ETSmvM/Fs4SwO0CluH1O7Mz8jt2o9VT+jOEVle7cd5RSUA1GaYWZkRMnX1a71WQ+K74PRM1ya8348dYCSYaCZBI132B2prhtkiw1ySZ7MZjpBnz+aaXLIkhuLVklSXaz0rNKa80cGxxs4lQzFrbHq3EnVLkA+sSrea1YuLOeuufnvsTJbMwzb6AR4fUVZM+h1Q7DDxYt3VG7TSmvNovtpqSJOxPjrR7hfRfE3tY6sCDNzMJnuUAk+wUXi+gpNt0jdJpZqwjjvRi/hyJHWAicyBzHmCJFBkunv3+nnW+L6GNtOj0hmrmavMvF37Kwee0+B+PjUX1m311qyWuAJZGnVHq7NSzV544OD8mBHN2UeJGWNe7f2V83cORyPr5R8fRzkAXl9A7PROalmFeckusnomPA7Hxj6xU3D3y5CZSWbsgDUE7RG9Kn1Eo/0/yX9Pgw5dnk0vya+tm/l/GuhhXnjHcKIPZ0YfNM6eEHUeumuHYombbaMuwPd3er6CKF9ZtaRTH2ZLxFCcqvh1af8AJ6Mzjvrmcd9efWEaH0TvQ68DbJU+ifRPcw2+O6hj1mrsHm9kvFTctu+3Hl3/AJPSecd4pdYO8V5ixzFlVxuNG8J2Pt/ermFvC4MrSDy7wfCm/idrojfSf+nhqXKtep6fDivqsj4EXtcAxJViGVnhkJB9K3qCNQa1sVXH3oqXmSSi4PTLkGdKBOCxQ/6F3/Lasw4ZhupshRILQWjmeQPfA0A8++tS6Q/1TET+JufuNWYwJMmBO+sb76VySu2T5pNJJBnhWKYEKfRaQNZggTpPKPqql/dBwATEC4NriGfzh2SfZlq59QA2HysDG8HfUkkfTNV37ozBhaHMK59Ryj6Qa8vJJPMmu9l0ItYWn2ooGYd9G7eIYBQtsmFXXl6P86CMtG7uAt5UdiwJVdmjUARy0MU7JQrDds+f+IsWyqvag5hI5cwT9X8zw33Eyn+IaU1dtWyBGscwdZ5gkU0MMo//AKP8dKBRXkOlOS2v7+Q42MOhIgzAnbz08/dTVq7AjvnTXTQwfI/HMV9DDciSfg/EzOgpW0GhzBomIgDQEcvX8AUWy2FK27YSdfvfKMpgkiZjVSJmAOU+rva4xatDH3rjYhEK3ZyNbusdAvNVK+/zq49FOiHyi0t26xFtlyhRoxAEelyG40127qg9OeGcLS5cLdZ15kv1Tk5Tpq2c5Ry09tBii4+8yvqamlGPYr/FMRZxL3bhxNsG4STFm+QJOw7A05Sa+OH27dqVGJzZwRlGHvSeZGsac+eoBprgOS31zW3zrpBiGyAFjI237iR2am8Ds5bqXmEsFYkT+E2UHY65hf3nQDSjllau3wKx9IpOCS3lfyX7jVzCW3BUXrmaOWFukgbTqw32mmsLg7Yt5OtulbjNlixr2R2wAboPuj10YHEobFX8iMNEUMoMdUnLKF+e55cqg4TLacZ1zCxYEiSO3dm6/o84keulvK2Oh0yjkSW138vn5Jg29g8OnbN2+WzEKOpRQzrDZdbpI0KyYMSN9qN41z8pvT+MuRBIaTcaMpGsbTy79JoBxByNCACFkjudwbjDv0Ny2v8A7dHsc3/iLu8hnIMKRoW01Gs5eddluk2Kw0pNRXcJfc64eHxBJAPVrmkiYliJHLNppO2p3ArRsRj1UlVl3G6oJb18lHnWX9FekPyVbwCyz2ybYiSbtsMVQ+cn+6e+pnBOkJtlFAulrpX74VEFrgzZjBmDqc0cjFHKbitjMMIy71/sup4vbLEFyhSS6uIIUek0cwB85TpGtZj0pwotYkwABc7cDYNJW4B4Z1YjwYUuK9JHuuLltXV0DOp01IYKZAJlTJTxmKf6Y4lXuIog5EytH4RO08yABPiT3VsG5L3hPUUvylV4sdB3zPuocp/lRDiSEquusx56a/HjUFV75+DTlsjz5Ntlz6L2QcNM/Pcad4Ck+Osmj+CwVvJbLhXuvLJbMkgDM05RMndtdADzO4zoXwY3sGIuIg6xx2gST6BMLpOw586bxLWsKcXauM1zNltykK2U5XO5kAkxudh6k5H2R6OFOPvS8iP0kxpY5O0hWGAYRAHIAbjXman8K4cq4dL7As1xiFA+aFMEhQQWJHPYCqpi8R1t0m3oswFJJKoNFWSdTABJ758KLYTFqEm5mi3DKFiZD5iucg5c2h8Y8qGSqNIHHkUsrlIf461uTCFHUeWnLQ/NmBodCeR3E3bJaHQ9rkCZkd0mdah4y+k21DNMS7MZ7TASBHLnzOuvdU/hyZntrIKllE7iJAjuoVGo7hvM3k911x8yXZvFgMylSRswjTaRO4nmKTICCrCQff8Azo10ls506zKRBYJluLJCtBYIeQIInnG8RVaw+P5PA/K2B9XI+6o3jlyj6zB1+KdY8r3fyZGOG6tijSUudkN9R7v5TQ+9h2RzPpDw9IbSIqwXAGENqDzqFeEDJd9H5twbg+PcfcaZDK7/AMk/V+zo6Ki6S/K/L0fp5P5l14DdzdHcUfynH+K1WxCsh4VYKdH8YDB7TmRzBNrWteFe1jrwo16/Q+ZyqUZtT5B/SIThMQP+jc/cas84bwXrSVLEZQstHZn50nyBjxrSOLj7xd/Rv+6azW7iCqlRuWBPjA02+NRXNOvd5JpuNrVwK4iJiFVA0BoJYg7mOXgaEfdBwoVbTc+0vq7JH0n2miCszNbLbBwsnedD6wBz8RvUf7pH9Ha8S/0LXn5v1Iee6ZXhl/5TrjZmd3DrVju4YPaQEnQKYB/JjX37VW7pg/HnRx8eFVZ/AH0CfPf2Gtyp2qBwSSTsi4GyhSTvLfOP4Wg9wr6fCJJjWPFt+Q399R8ItuBIlpP4UekYPd/tUi5fWdDzPIz4/HjWu7MVVvQjg18Y82j6fGmMNbBUtJ3aBy3MHz1r6c2mMkjXcnMP5V3h9s3CqLqzsQB4lo+ta1XQDSs1rpTxY4Dhi9X/AEmRLSH8orGYd5ADEeMVR7HCrOBVXxme5cugNkGXKNRAOZgXaeWwJ8pMdP7huYvAYNZbJluPG5A0mPzEc+urOcSHSQMzKJWInw3008aXmnTovwY9dy9TNOk7p8qZbYy/egriANNHQR35My+sVLsNbVGJvW1y9mNTItqASMs73OtP61RcZxi5cxjEMVLdhoVRLIrkaHNBkLInvHKgmK6S4oGOveIB+b3eAoI43OKihkupWDI8j547bfdhu2lo4Wyhu9u4wa4sCBmbPcJbNoAO8eFNXLyXMzl4N6+WZMrSLSnSTEAZE2Ova21qR8puLaUviHVuqLnM76knsqABodD3cqh4fiN+bhuX7pFtGdstxh6KiBP57R+rWxjacvv74Fzm4Srvx8Pvf+QVxJ3unNlcknM3ZO5JYjwjNH6taHw3ox8pvYhyxRBeYDRYZs07EagSd55VVMTbxNxrNi3fuXLjoM69Y41bQqc2g3itmOVF5ALzOg99OUddN8InS8Juufv/AAVjC9A7KggksdwzTMmSCAICkEzOp2qicO489oW7Zt2DdwxKC5dKgqqkgoDIJ1nmQOW9a3gmzK7cizR5D6dzVJ6a9DHN35VhiAzRnQndzADLyk6Ag8zPM0TimrFylKL90pDXXcCwoRescSUI1DOIzRqQDESedH8d0ZYf0RDjXTY7bCfD6OdWXo50C6iLt9gbpOipqoJ5kkAk7juGu80WTKOsGyknU6syiFJA5DM0CN/XWqKWwGly3kY5xXTQ6ENqO4gEHbnoPdQ9aP8ATm2FvSBlDa6QdRIIJGhOgmq6hrURt7ly6M47LZRJj76WBkekcqjyETJ8qIdKMNZcG7oWVYBBIzNmjWN8ogfrUV+50VTh7XHAIV7jHQTCqpI93vqkcbxee4Z0gANG2Yks+35TEeoUjw3qtM9SeZLEoNXsM8Cwma/qDlVWdhBggDQGCNCxXnRzpFxe3ftdWqhbYKshQAa5TrA01Lcu4a0VwXQS9awzXluZXazmZCo2ILG3rGWBGsnnoNKlcN+5xaewpe7cLFNCp7MeTINPP3U1q2SrHJR0oy69bCHXWT8fX8TUnhr9o9zD1aa7e2iHFOjN5LjW7YF8WxnzWiGheZIRjBEREz4UHwDwV15j3zWvdMminGasPHHEKF6pXJDZWILOJYs+X8EdrWe47UNuIxGp1mIB1nu+qrMMb1VzDLIXNZKtpIm7meY5kyF9dBMLZJv2hsesXyGs6gDz9nqpENi3KrpN+hBUXLdzISVMxHcQeY2+upmH4mCIcAb6/N0MEHu3HtqNxq4WvsRsHgb98nfWda4tuTl01MrPfGqnwZTHhQ5YRkrZd7O6zNjnoUrXk+DReG21XgGMC6CWO8jU2tvCtdFY1wC0F6P42DIzv5j+h0I5EGRWyivSxKsMfvyJuplqyydV6EXi/wDQXf0b/ums5tWMxAmJmT3fA+mtF4yJw979G/7pqh8NTtaDlG2nIjXvisyT0Y3IjlHVOKI/EEdbltc3YzgBQIEac/nERJ8/GAH+6UezZ83+haNYpA122dAQ8byYA7oAAjU9xjfcA/ul6Cz/AO5/oryYvU4Mtiqjk/YoFxaJ32hUJUMAoJJ3Gg1Hr86Fs1E8TcXIgeYgRGxgDfbxqufKE49k6Gjet8wvlC6eqvj5Rb/J9gqSeIKBABjwU/VTbYs8kbw0P1iuRsiMb9vll9i1Z/ue4JXxiXAABbUuzbAACATyGpGvhVd6/XVSP5aGiPEsW9jBG2uhxJ++NzyAdi2O5TJJPOQBzrbqkZFN3LyCfAOOjEcWvXz89LgteCrlCR4m2Cf1j3030i4p1eKVTcZbbK+bKxHbjsE5eWaPVPdVOweMNq4lxDBUyNJGgEjtSDodoPpeVGOlfSC3ichRCsSYI7I7wIjTloAIHM7BLFc7Dh1GnE4LmxnBNluWzpo6g/3sp9xNNXcFOIW3G75fUGn6DXeDotxcpcqymQAgbs98ll2IAg94M8qNjDr1/XBmLCTHVLlEyJJ6766yUtLfwGQj4kYtra0/9jXF7ge6QSMobX8yyMze8e+mrFs9VDelevKp8kJu3PVnkeqn71nPlDXLjQmUAWrfokhmMi9zgDXlNfSXgvVsrv8Aewyibdnd5LMQ9wwdDqdBI76C0o0vv7Y/meqS838/+X8w70BwZu4y9fmRa0HnBUerc+qtA4lixbtOzEjKpO2kgE86rX3PWtW8NdiRlctcd4zGRIJyyuUAECNNPOiHGsbbvWXRWU5kIykFSwiYEwCecRrFP1RjGhE9U23X2yfwHN8ntF9Gy9oabmZ28fpqW9nMEB5EH+7r9MV84NhlEbcvLv8AZTk7eA/hTI8CpcjTMWZ1ggAAZvMax/HwoLw/iS3L+Ky+jaVLSiAZjMWYLzGaBJ/ANFxchX5HtGTymTPqEGqv0Ux7PjcUNAMtqOZkAiI7oOviPGgb3M70VP7pOG1RwrADsnOoWdDAUALIEbgAbQTVJQx8fE1sHT/oy+ITMLhZgCVtkooECZ2BbyJMToKx7KQYOhBiD3g0S8iPKqkXjgPGDa4aykqVe4VCEdo6IXgg7ZdwRGu+oqtXgQSSdySfXr8eVSOE4fNbk/NLeQAUMT7Kbx6kkzodNByzDNHnqNOVdGkbkcpJGm9HPuh27ykuCpUAOBGXlBUE5jqSSI2nUkam34xZdQtrEIsmAVZWOY7qVMkNPLn66yDoe/avZbtxGKqALRYXGl5bKEMtCg6flCdKsnG8Mtm0uV3a7AzsysrAHUKQzEtOm+YbkHWkznpdF+JOcNVhnE4+3bY3r9zrWSVDBbYcBhJVZIAuKRygkQcraGqFhOj63CD1yrJMB3thwJJUkF9yIJ8z3UU6S9HltdYjZycqMHZmOXRGMzoQIuIPMT4VTBYJ7mwMHmfRHmx099bGV8EvUJwcbLhxbgd4Zbr6BQsdmUASMsNbZyB4xQRb4tk9ZBLA5SNVg8webcp5d1GuFNcw9sot21LakM4yeosNY11mN6Y4gIUm8oCOdNA1ljtK3bX9G/qg8+dD6C9du0VjF4jO5KgxyqbgouDKfUecj4n1U7b4QLulp7cgeiWAP+Ix/dLeraorYC9YMsjBQQcw7Sa7dtZX389q2auNLko6TMseZSkrXf4Gg8GLf8Bx2aJDsJHPSzqfHl6q2IVj/CLgbgOOYfOYn1xZke2tgFW4f0Y/v9B/VKs0qdkPjP8AV736N/3TVGwEKuYtuQsbkE6CZq88YaMPen8W/wC6azh8RC5VkayTtty+ual62aWPS3yBgwZMuROC4HzeU3ix9KVBIOkKSIIgzoW1nflQD7pzAixGvpnf9HUXiXSdUlbUO3f8wf8AyPjt41VuI41rks5JJ5/UO7yqPDCTafZD80YYouKdt8+SIGail7F5VSJ1VdY02E7UMnw+P40UusTbXsypUT37CNOfOrJ8ojx8Oj4s4p8o7MyNyYnxgmRNca7cOuUf3ht7a+PlhgDq3gDTQ8tPbXflJ/Ft8eqhr0Dcn5ny9tjuqTykmjvT065QIg7DXQCBJ7h3cvVQRsUYM22AHPu03jf3UX6aXl9HMCdPP1+uPbQS/PEqw14OT4FOykz4d3d8EU6BAE8x9I/jXGwzgxEEAb6b+ftpu6TPaI07thuNvdtVR5nCHcBccXFKKWaeyAJLH8GBv5VYbeMZu1kXwBJ0Os6ADXXUeHKl0Cxq27rnLLEACBLwSZCgyNeZI7hz0J8awitedgwV2ibYUlQ7xH3xiFBMg/RU+RxcqfJXgU4w917AtsQ+nYTlzOpGxOm88xHP1cOLfmtvbc5pjaDEArEabdkaaV8thL/WhSkCYMldBMTM/R76PjD2lCA2h1jsAAWzggQXeSeyirJJMe8UqWmPYoxKeRveiLwbjDrcUNAtF1JRZCwJVRHcpObzAPIRZ+kOE0eNip+j+Iqm8WVVusEEIwUx3Ss7bxBB9dW/A4vrsKpPpKMjT3jSfrpWZKlIr6WTUnCTDCcYNpURxle44CgjTtIFBB2y5uQOgo8l0NdKDdUBOnJ2IH7hoZh2W9h7R37KzDKe0FymVYxMjuNNph0tEm2rSRBiy2o1jtIAsCTHdNWLY82WzoE8d6U20w7SwGc5d9TmeGIjkLYb2iq70RNy7duFmKrdOd8pIJLFmC5l1ygcpiT4Cmek9q2hcA27bEH72mUuc3ogrbQZBOnaceR2orwm0MHhZeM2WWPd/sIHqpGWWmPqxvS4/EyOT4SH+O8VVG6ozctsCUVzJR1Uw6tuARmkeX5QOX4i5md2G2YkE8xmMe6KnccxjOS5LDMSsA/N3gxoeU+VC7bHu+BFPxRcY7kHVTjLJ7vBZej9vMgXUlrkH80BCfboPVTXFbuYuwjVnII56hV+mm+DXiLbEbyY84A+I5A05jgBA1hSF9gzknx0UeFEk7sFy9yiP0YwfW42xb2DvlJgHsw2bQ6bA799a9ieD2A9u4yIvVKFtgt2ci9oQuwgudT7qxLg/ETh8RavZM5Rs2XUToRB9tFeLdNcTiRkOVc8L2NNCVhQeXaUe7urpqzcOXTGu9lgk8Sx72jmS3clmaCJs2zC5Z2zHnsM53o9xTolZyZLaWwV0EzJy6atMr5699c6IWWGJvNcA/8AC2LeFJUEZmADvvvEDbQgiKa4x0jHZFs/0hUqxjKVOoM7AmCokaeetL2XBuWXu1Ipr4TKM2d1gw4Bh7bTEsE9NSYGZdRI0IIJklLyqLtm4rtGolQzQfCFvL6gw5gUOxvFzcZXaC7WxnJAgsCZDDvjKPZzpv5QnahW7O8GLin8qNGUbZonvrtyRbHFuqXzLbZW1DIIjxIBGn5pBHjXzi77wUGcKSMwyIg0MgHIO/XU1xoZsweT3urT4Syn66YxWHfJmJJUdykKPLv899dqJHKTL/0WP/p/Hfnt9FitqFYl0TP/AKfx/wCkb92xW2ir4/pr4v6FydpA7pI8YPEnus3D7LbVgXFuOXLxI9BJ9Ec/zj876PCt66V/1HFfoLv+W1ea7+JEwvtqTNBSkmOhlcItJ8j169HifjfuqI7k71xj7fGm5rIonlKzpf4+oVYbJlE/NH0VXWMVYMKB1ad+UfQPj2UrNwhmDdsTfHx8fTXywinYFEuA4e3cum24U9YCqM2wuSGQTyDZcpI17WkUpMq0oCmtD+5xh7LYW5mt25t3ScxVc3aVSDmYaag1R+I4I2XKsrLyM6xtpmGh8+dWT7mmPCYh7R2vJoDzdDI355S3spuOSsycNOzA/wB0Thipig4aFdPSaYZl1YqxJLemomY5a5TVSXDm86paUsW2AGuwlmPKBudh361vHEuj6OWcqrOeyM+qgaicvOJJCaL6yTQ3D9ErFqCiFdIZ5ylo5nLE6yY05chrttC9Kls+O5SuD8OOB2sG67AZrgYZe/IqwSAO8jXyioh4GWcu1q6ZkjrbqqJP4TqAxA12ovxG8lu6pbErHWBSgeSBkJJZ1MEzGw3JGwkzbPFcP810B72In2trUcpzg/X9y/Hix5Vs9l22K83CLVoF79rsjYpeYgtyXKTOscjz1jWBnD8YRcNwKAhBAQaLvIBnVlB1OxZt6sXHMYlzsonXMNQFUuAeTGOzp40zwDobfvnKQLQESWMkTsAq84B3I99Nxyc173L+9hOXG8Ul4fC7/wC2B3LMS7kkklie/wBXu8htV7/4b8nWwn4dpi/i4ZWJ/wDyEfqinuEdAbOZi7PcUHsa5dBu0JyJGknYTzqf0sTJaW5BYISDB2VgBMnYCBqecTHIskG4GdPJRyp2ALWHsoxF1BkuNLOoGdTBBYyCHUbnSV1IkaCbd6OW0cgYi/lVQxDMjoime0wZSAIEjv5VV8XxcOwACsZOVRM5mQrmBGoMw4jmHE6VNOEvphuqS4y5dWRspLtMsFLDbTQnkANhoqE3GKUh2fHGc3KCJOF4PZ6x7ks5UggPlABjRjbQABtt9R5zAPpFj3u3haVSUUSY/C5ecb+cU/Zxl1GOWzcWYLDIe0wGXVhIGm2p2k5iTRPhnD4BcgG4WLGJKjNsoY7wIE0Dk4y1S3GrEpw8OGy7lRxXAb9zKiqQZmSRERHLWfCKau9DMTbWSoaNwp19hia0cp98DZdY0nx5U/iMYxGls+0Vy6qaBfsvFXcoXDeElbdrOci3WOpBGVjly2mMSuZCCGiO0PUSfgdtlfRlacsMdQ7Qu8yR2hyg98EGpdhyGKt2TEFTqsBiwiZEAsYI/CIOgFOLh72driW2uLlPWZRMHXK0bmAzejJ20ignlnN1EbDosePHqklRR/8AgLNdKIRMnsxsAGIk690TVj6M2MBZvdXiHudeRAuEBbVtnSOzJPaExmYRJ2FR+K8cSywuIVZxIiQDB110kAtBO57z3xOg/ATxDG5rp7CxcuGNG7Qy2/1jPqBqzFKc1b4+p5efHhxtRx7yv9ki+4To1icLgglt1N0ubjAQCTm0y5vSOUKCrHwBFZ7xvihINtVCqGLBIIa08y9uDrkzSQpEiT69wxgBBzcgdQW/0/VWJ9O+KpiMWcg0trkzH0mIJ3OhPrk70xL3qI+ohtaZXWuySTuZn1wZHrpy3jGBDAww56eU/wAan4LhuZOsIlZgDSSdoHmTHqbupu/hyLTSNurOw9J8xP1QPAUTa4JUiK2MMkqMs8k0HqA2+iuXLj3ILHbb49tSrGFBURPNdNpCllr4SIEiBqOcdobe2a4Fl96LLHAOIfpD+7YrbRWJ9F//AKBxDv6wz6lsCtsFWx/TXxf0LYflQK6Wf1HF/wBnu/5bV5jflXpzpb/UMX/Z7v8AlNXmKfcaVkNZ9MK+DSauIpOgEn41pQDOESYH8v8AaiyEhQMxMCPYOVRlw4UePM/V5U/bIPxtQS3Ci6Oda3Nt+Zp5bjRmkwPnagT58jPdtpVi6G9HLuIe49vsqiMCx5uw0QE843PIHxo+3GXtDIwGkq9tgJ35rroRPgaRky6HwX9N0rzK9W/kR7eK+U4a3duQX1tXDp2ipGp81IPmTQ250UJ7Vm6BB0Dbgg7hhqPCR66N4bi+HAgWQkmeyoAmPDSaeT5KTmIIn8FiPcDFRa2pNraz1/CvGoTVtdwXcwWM1nGsiyYHWMSByE8z66D43o7ZYzfxt2628SCfYSxq4th8FOqg+Zk+8mvsYnCW9FUeSgD6KJ5peYtdPB7aGUVejWDGyX3Pccw9fZUUbwGEMZkw6RtNxpPtMwZ5CpnEeKW91AHgN/OoOG4wpGr6Ty058/jlQvJOQ6PTwx8JJ/AmrZxR0UWl5bkyd+Q+N6tHB+G3bVoK5QsxJYiSSTsNRsFAHqJ51H6OYpGGkZjP6qrHskkDxjwNF7uKygtEkmFHeTsPrJ8PCrMEUo6nyeX1ORuTiuCRYQKI3JP+w9QHuJpMATB1017teUeNM3r4WJjs7sdPPyn6qjtxS2dFuJJ/KG3PnT9aWxLok9yt8dwCW8TayWlVerYwigAMWjNC8yFUfq19LfkQFzDwGnxpQPHdMVuXXcejoqE80Utr4SSx9YqFhuOXcxyAspOgVSd+6oMkXKTZ6WDIlBLkPXZdlGyHl3+qpmIuAKwX5oDR4cyNPVVbuJi22tNG8aT69Z5d061L4d0fvX2m7eNsARHz47u4D2+QoVD1HPK64+hNxHEEU27ubsEco1gd2+310Yw+Nt3RNvteIGkxyMQYpmz0NwlvtMuc79o6T5aA+ynL/G7VkRoo2A5eQjShkktjlOUgXxLhMyT5+sdxBkHxpjoR01UJ8nurkuB2h/mvJmZOgbYQTrpHdS4p0m62LVpCzPoNNSTsFHPf/ajdvofZtYUC8FzgZrjROrSciggzvAAEmBG9OwRaTdE3VT1JKw4MPaviXS286HMqsfEGRoe8Go46P2bbZ7SC2Se0ELIrTAOZUIB0EgxvHKgWF6PXbJUW3OHV3hFc583pHtJEKTEgBtpmDUHj3E8dZcNba01ssUDqmpcDtAZmbQGdvwSKpUr2ZBLZWLp10yWwrWrbP1pUiBspMAEnc9/dA5yKybP3/Hr86uD8Ad8LiMTfztcbP2irAhkJj1SOfgN9apuEGd17v4UyHcgzt2my3O+RMOgEELmMfhBCYjxdiaH4rWxc0HoWzI37JYTpygmiOMeBPNUI/NLRPriPjcPYuArBntWYjxzsB7oPqoLsmTb3QrdsKX3AVgwE/gkE/wCFj7aaSz2WHhI8YP0yDT1syLZkDNKEnlIySfUoNRrF+Cs8iyn81tfpmis1F76Kn/yHiP6Q+3LYFbcKxDomscB4iP8AqH92zW3ir4fpr4v6F0PyoFdLP6hi/wCz3f8ALavMQ3r070t/qGL/ALPd/wApq8xoDNKmdI4FzHb/AG51Os2wgr4S0BMc99K7m+P5fHOkt3wZVH0JJqbw3AvduratrLMYHu18hufXUGyd6177mXRxbNgYhxN28JX8m3OgH50Zp8RWJBxVss/B+ErhrFu0myCJ5lt2Y+JMmpVxRuY86+yTGpgeH8TUcMs6LPiRPvP1VrfYcfUAiBt7qhYjgVlz27aH9UfwqcSTzgfHPlXVGnOhaT5RqnJcMBYjoVhG/wDtlfFHYe4Gh7fc6w/K5eH6wP8Apq3E1wODoCT5UDhHyGrPkX9TKWOhOGQ6peu+cx/pHvpriXRjCwAmHCnv63JE+tiT6quj4ccpnzNDic8BJht3HdqNPEwde4E0LjSo55HJ2wF0U4O1tnKSLJnVtSWH4JKqSo13G/MxR65Zm4ncksTpEkFQPOCfg1MZYyqo05+AA+k6D291fD5QwXdtwO7fWPUdT3GmaEkJ1NlQ6S4i5bINwdbZLyG1UqROVSFHdMGRMe1hOP22WNAraka7/rT7zVy6jO/aMLBCp37ZnYcxsAPGd4iJf6PWHaDbtgGSQqKGhSBuACBO5GpncCkSwauGVY+p0qmimG7g1IypbOusL9XKpI6QWlPZA9mnq0q8W8DbUQiKoBjsgaeECneoXuHuofwvmw/xi7RM/v8ASMN6JZY2AHs0im1x2NY9mxdYcjlI0/WifiK0LqxygfHKK+XseCn4051q6aK5YMurf9KopOAwmOvpKoqiSJdoII3ECTUjBdBWe5lxTt5W9FYATpd1IIn0SFOhiauWCGVVDtmZtC3fEkD1DTXup75SAWB0gDU7GZ+iPopkcOOO4qWfJLYp/DOjI4dinvorXLTrEnV7W5YmdWU94kgSIO9F8DeBY3itxhcHYHpBQCZKgEzmkNmkz4UaN4DmNTHr3A84qK9pG0ViCfweR02kGDqPropKnsxcfgU3pIt04gJbW4puFTaAYAJd9E3GgkgMjRAAE671G4xxBLbJhyPvimIF2ZZhooOmSCWzTERuZqzphbOdAbl271quwJYAEW4mSqhj6Tc++vixatYd0t2rSrbKsYjtaMNjvBLc+6lOIfKIVrhKW7AVgCIMliRmzatrLMZk1kFrA9XiriSCFYqImCJ0iRJ0O8TWwX+LODiFIHVqbYUEfjnCEGImCZHPWsp4s2XG4n8m43sWQPq9lMhva9CLq602SrmIlWI3MkDy5/R3+6hoJS6p5ASNNOU++adtgw35KbctWb/elxQA3QBrEL7ApPkdfVrXJHnRdEayOxcEjsnMPCGX6j7qi3RBPjB9YP8AA1PvAdc+X0Wdl9TLAH8qiYrv70A25ggH6KJDF5l+6Kn/AMj4n+kn2rZrbxWG9EHngXEvzx+7archV8P018X9C2PCBXSz+o4v+z3f8tq8zA6x/vXpnpX/AFHF/wBnu/5bV5oLaGk5GFVjpuH+FcC/Hs502rzsZ39lfef48OVIOcUOiYMePx9FegrNo2rFpRPYtgf3UCj31hXBMKbuIs29s9xFPrYT7q3ni+OFu2W09JV1mO0wGw1MamPCsf5WNxKhy7cy95MR65A+k03YvFs8mMrlRGmgj+JprB4zrrdtypXMdj3Akg+RCg+uvvDHLbJOksxJOnzzrr4UvuOq0RlvvIBJIJSfWzT7h7q71rmVzETdVZ0kLEkbeBrljHWrlwC3cRiCJAYfNVvbqacW3mb826G/wMP9VYjWnF00RlxTnqzJ9G5PmGIE9+g+mlxbHtbDQYi3PhOZBMes+2uYbtG13Zbnt6wio3SMEreIbLFocgRBfUR6hQu9P35HLkk8Nz37IL6Fyx0J0UmBGvgab4UD1ig7DOqjwTKo+uvnhWCZXYC4VVUtqIVCIjO241lmOvjXxYwZF9F6xj97Yk9mWlgNYESQNSAJnlRJVTOlyySqN1+hMNdykT8xLLmPLP76h2bk3nyksQjOT3HKAqa7n0ttO1U3AoQGhiWZrvaIHJomAN9Z8YioFrhjfKGPWus2xJUJuzCN1Ok7iK3yMqifcxuRfRBIa1b8y4BJPtPupWLZ+UX+5bdsD9ZrrH6vZQ+9gyBd7RM4uxJ0ByjqxHho1Eb2Ecvci866qdAm8aDtKZXworBoaS320jScU8xz7L/wrnC7DC65LErkZcviL9w5vPKQNq7g8DmDFnYlblzKeyIlCs6DU685285jWsNctO2e6WEXnAhRuQYkfnEx3x3UCdKwnHc+nxBW1ofRCH22nc/RNctYp+vwdskw9gsw2BIUGT4zHtNMvhbgzAkTltmBqI6i6gWSPAknvPrrpwT/AC3CgOVy4a52oUmOxpBEbtv+SPGuS3MZOw1wpggwMlQza/ksxP0EVJxlyWukaxZEd2pY8+/SmOEwMNaVjJbONefacnbQaTp6qatNNu8CfRsqnrXrFO/lzrW9v2+hncmAyV3/AKRT7bf+9M4W3LmJ7N5p8mUNP0e2lcxPVqztoqsjHy6sT6/rqjXPusZb1wWrQgt8+QQQMvzT4c6102Zq07ss64fLcwfLIpB33dspHxNT3EXZOoS0ojxuOf8A4iq/wPpgmMZVyZLgZIYaoYfOVk6gwGqyY1e0883tL7GB+uaxBJeQJ+TZr10HY3sP6sjM/wBQNZF0h0xuK/TP++K2nh1sm7dPdfE6d1st/qrGeLYC5dx9+3aRnc3HOVRrpJPurcfP36EvVRuKS8yPZxGmX8IqNN4ET7Nda5dxgzrH4bMT55Rp3aL76auYK6hE27ikHTNbYajSO0N5q2dIvubthMKMQb6swClkZYPaIBCvmMkEjcCdaMjjhk964KgbvpN+UD659/8AOm8Q0+osPDvH012zYd9ER2J/BUmY8APGpV3gWJEs2HvgTMm04Htiio1Ql5F16IL/AOQ8Rnm0/wCWPqrchWLdHLBTgWOBBBgEgggySpIg1tIqrE7xJ+rL8kND0+i/wC+lf9RxX6C7/ltXmORJ+Pj+dem+ln9Rxf8AZ7v+W1eY2fXxnYUnK90Ah+2NvL1fz0qTZwD3BKW3YTuqkiR4gRpRToz0YbEw7ytgepnI5A/g97eoa7aLhwFQIoCqogKBoB5D41rzsvUKGyL8PRyyK3siu9DOHC2huBIxKsZNwAMqx2TbDQOZBOpnwo5ica4UNiLkLmk9Yw7Kj0gEEEs22g205mD+C4ejW84PabfmDEgCOUeBFQOKcIDKVOWI5DU+EkmPOKJttWwXip0uwTudILIFtrlxVJO0z2iIC9kETrrULjvEbT4W4kkypynI+UsAWGVohogGRoOdVG3hDctBesZShIAkhHCxlLeUkSNaHYawxYK9xgqkrCyQFmHCzuCJ00mtlmxOD8yjp+k6ieRUvd5v77hnosifKkLRCIX1PMAR7zMeFWlekmHVz99U5mkRLSQIyiBv4DWs+eZ0Y6aKdjA2HlHLajGA6VK90WzaQXWGVirBGu6CFVwQbbEaBfRJMSs1vSOM1p7lPtrHlg1l207L9y14LjFlnCqWlFYtmVhlliSHJHYO5AMGKXELivbukEFGULPjnyn2TVd6R8UtLYVbAy27boLloAqYuBhlZTsdzrzXyoX0a4i1uylt9UvOLLTMreRgFbyZMoPcVFUzxXF0eFDM1NJl/wAP2Xun8EKPZbQV82rU4snuQj3qfrp3HW4Fwj572x/iQfQK5bb/AMR55z7DaUD3Gp2+F6lmm/kMYPe33lLrf3nB+ulcWLjH8uwvtcGnLFvtIe6y0frFP4Urh++PP/MWhr4Ih0+O+uT2NcSFxaLaXmLQDiLLamNup5nyqXc4ogxDJMswRgANY19+kxzEkbGvjjM9Td8bix7bfOkcQq464DCjqUdidBOdxJPfA91bq+/mdoPh+J27SXgT899IM6ggwIkwV5d9fGMxoNku2nZZTru0ZWAI7mU+yait00wi27qtfthyWAXNoZEbjYExULiXTzBXBbUYgLBEkKSIAEgeY0BobuNIz8st2H7+IQszZuzoswYlVvDu25Tt7qYbFr8ps3O0B8nYCVYEktb0CxJ2J25d1Q0+6Fg3usevQKQsEk7w8+rVaJ8O4lZu3UNq4lwiyVlSDuUke7bworV/uDVo5hl+8WNNnb/9tM8SwsW8bl5oQI7yGb6WFTL9ojD7RDH1Sxn3E19dIbwtYe9c27IJjwgV3Z/A2tz4xWDW51lthKtkDa7qVynbbY7VjF+4VUyLbsjFSzK2cwY1gMu43kVduK9PSzOcPmCsFQOFJuFgWAKKeypJaAWJOk5ao+PwjIrowUlVzPB1UkgBSSpGciD2SBrr30LabC0uKbLD9yvD/KMRduOWJtIDbGyqWaCYHOPLetG4wRNr8vEJ/hGb/TWPdFuKPgrxuqQdcjKZgq0Ea7jUDyI57G/p01sYhrKmUdHLlXjSFYE59oE84o5yVbC8KbSslcK4kXQXVIi4TcgAwGdApG8wInX66b4JwCzhrt3FDOzuCJJncZ2KiJ2UDfuFV/opxQZmtkwrEwOQOvPxA947q0BuGN96/JliNIzSpAmJ9LJ6kPfU+LW2ynMoKKqjgJYC3mJHZVh+YZuHTeWKrMDZqjXE6/HBYlMOob/3HkJ7FDn1rQXF9Ohhroz2wbbubamfvuRTl6zJGXKWJYiQTmozwy0Vwl24dHvlnG0/fD1dlddJy9XE6SdappkiknwO2uJXRn0MBWZQBrH3xlXLvmhrK5TproTrU+9iGUqNzlEmIGYuiAwDpuxjw37xa2iX7JhSQo21l8qxMT97sCQNTm5RqQx3pgkbMCPHq0e5rpp2+fgKxN0dQP6ZXM3C8WfyPPZwN/V76uYqndNLeXhWJHdbA/xLPvq4ivRh+mv3+gifIK6V/wBRxX6C7/ltWGdGeiXWReuiE3VNi/5R55fp8t/Qt6yHUqwDKwIIIkEEQQQdwRVXOEx3LB8Oj9Nd+zUjPinlVQdDcE4Qlc1ZXbakgBfIDYQB7gB6qbNxFMG6hO8CT7wIqzfJ8fEfI+HQf+vd+zVwYXHf8nw3/vXfs1RL2Y+8kei/aS7RAeGxTj+iuLrrlJEH9VoIPlUTiWKvvKu2QHkqwSO6STv3irOcLjv+T4b/AN679mr7CcRiPkvD47uvvR7Pk1H/APOnVKYv8dC7lCymWLWUQNBUXFcPMlkIk65T394PKr71XEP+U4d/37v2al1fEP8AlOHf9+79mpa9lyW+tFUfbCi9ombjCPOoA7yfjWvjpBdVbKWVVTdYyhHpqAcxeeWunjNaX1fEf+V4d/37v2avk2OITPyTh07T1137NTcfs9xkpauBXVe1fxENDiZul8YrD4o9nOwssZO5C5SB4ll05y8UP4jbbIGDiL7I66iS5T7408ssknxI9WsLZ4gNsJw4eV679mrptcQ0/wDC8O02+/3fs1ekoV3Pn3jsBdF+lPypLdt/6ZXQt3MBPbEbGQJHedN6PWR9+8lJ9tw6/wCEV1F4kDIw3Dwe8X732evvreJ/iMD+0Xvs9Ty6VOVpluPM4xp7jlpZun9H9LVF4gkZT34kH/T9VPddxT8Rgf2i99npG7xT8Rgf2i99nrPwu1agvH3ujnE7Q6s+Nwe5lj6Kzz7qHD773Zki1pB1yHsjssQOywYMdRBzbiK0TruKfiMD+0Xvs9LreKfiMD+0Xvs9d+E3vUjnntU0efG4NeAnq2K7ygzDzlJplsJc2yPPijbeUV6Iz8T/ABGB/aL32eu9dxT8Rgf2m/8AZ6asD7tEjhHtZ55t8MvHUW7nLXI0fRTuG4ZeV1Im20iDrmk7Qqyx18Ppr0B1vFPxGB/ab/2ekLvFPxGB/ab/ANnrHgb7o1Rit9yNh7V08PUXc3WQAcw7WjDcCYJHKdJqt/dGxrvcSwpIQAM0c2YwoMDUAEGB4mDFW7ruKfiMD+03/s9LruKficF+03/s9BLpL/qK49RTujM//wDNXkZXtFiI0kMdW0JRlGfKMw1ygxMRMVX8RbuCQELAnXKGJjNOoYAkEtOoE+O9bX1vFPxOC/ab/wBnpddxT8Tgv2m/9noV0e+8jpdRapIwi7YuhiRbYajSGO0eEmI86+bWHultbdyT+Q+xA7h4VvPW8U/E4L9pv/Z6XW8U/E4L9pv/AGemfhl5k+qV2Y1g7V21igvVXArH0gj9k5jlOYDv0nxNaRw/H47IGDhxtluoysI73AYk+fjR3reKficF+03/ALPXOs4p+JwX7Tf+z0v8HvalQ+OdKLjKN72vT0Kpc4dda4XvYKzeM8mIYCZ0zKQddY086MNx3FaAYEnUHt3BoREEBVOx5+FE+s4p+JwX7Tf+z0us4p+JwX7Tf+z1q6Vr+s7xo/2/z/wFW8VfTKRgbWhBAW44ghcgImzAIXTyJ76IfLiT2sNcBMzlJPpRmOkfgr7Kd6zin4nBftN/7PSz8U/E4L9pv/Z678K/7/4O8aP9v8kDphis/DMYcjrCD0xHzl21NXYVSuN8M4nisPcsNbwaLcGUsL94kCQZANgTt3irqKpUdMFG75+gmTt2KlSpUIJ0UqVKuOFSpUq44VcpUq44VKlSrDhUqVKuOO0qVKtOFSpUq44VKlSrjhVylSrjhUqVKsOFSpUq44VKlSrjhUqVKuOFSpUq44VKlSrjhUqVKuOFXaVKiOP/2Q=="/>
          <p:cNvSpPr>
            <a:spLocks noChangeAspect="1" noChangeArrowheads="1"/>
          </p:cNvSpPr>
          <p:nvPr/>
        </p:nvSpPr>
        <p:spPr bwMode="auto">
          <a:xfrm>
            <a:off x="63500" y="-820738"/>
            <a:ext cx="2714625" cy="1685926"/>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45" name="AutoShape 40" descr="data:image/jpeg;base64,/9j/4AAQSkZJRgABAQAAAQABAAD/2wCEAAkGBhQSERQUExQWFRUVGB0YGRcXGBoeFxwYGBgYGBgWHBgXICcgGholGRcXIC8gIycpLS0sFx8xNTAqNSYrLCkBCQoKDgwOGg8PGiwkHyQsLCwsLC8sLCwsLCwsLywsLCwsLCwsNCwsLCwsLCwsLCwsLCwsLCwsLCkpLCwsLCwsLP/AABEIALEBHQMBIgACEQEDEQH/xAAcAAABBQEBAQAAAAAAAAAAAAAFAAMEBgcBCAL/xABREAACAQIEAgYFBQwIBAUFAQABAhEAAwQSITEFQQYTIlFhcTKBkaHwFEKxwdQHI1JTYnJzgpSy0eEzNHSSorPC8RVUY5MkJSaD0jVDo8PyFv/EABoBAAMBAQEBAAAAAAAAAAAAAAIDBAEABQb/xAAyEQACAgEDAgMGBQUBAQAAAAAAAQIRAxIhMQRBE1FhBSJxkcHwFDIzgaFCUrHR4SMV/9oADAMBAAIRAxEAPwDcKU0M6UGMFiuX3i7/AJbVgvB8NicQ4W0zk/nHaYJJmAPP6aXOek1Jvg9G0qxPE9C8YiSLuYgeiLjE+UMAD7aqgx1wMQXcEBgQWbuPs2NKjnT4NlCUeUel6VeZE4k/4b/3m/jRwYu51akMxOUaZjrI393vrZZq7GRVm/0prz3/AMQvHTK08wLn86abiFwciB+k/nQrP6fyM8Pv9GeiaU154HELp5N/3NPpps8SYqTmOx+ceUjv8K3x/QzR6noqaU1geIxTFSM7Rl2zaCNS/pTqJ8dfOonTjiRbFNZQsFtmTDNJuOoLN6lyqByg99Zj6jW6oPPh8GOps9ETSmvM/Fs4SwO0CluH1O7Mz8jt2o9VT+jOEVle7cd5RSUA1GaYWZkRMnX1a71WQ+K74PRM1ya8348dYCSYaCZBI132B2prhtkiw1ySZ7MZjpBnz+aaXLIkhuLVklSXaz0rNKa80cGxxs4lQzFrbHq3EnVLkA+sSrea1YuLOeuufnvsTJbMwzb6AR4fUVZM+h1Q7DDxYt3VG7TSmvNovtpqSJOxPjrR7hfRfE3tY6sCDNzMJnuUAk+wUXi+gpNt0jdJpZqwjjvRi/hyJHWAicyBzHmCJFBkunv3+nnW+L6GNtOj0hmrmavMvF37Kwee0+B+PjUX1m311qyWuAJZGnVHq7NSzV544OD8mBHN2UeJGWNe7f2V83cORyPr5R8fRzkAXl9A7PROalmFeckusnomPA7Hxj6xU3D3y5CZSWbsgDUE7RG9Kn1Eo/0/yX9Pgw5dnk0vya+tm/l/GuhhXnjHcKIPZ0YfNM6eEHUeumuHYombbaMuwPd3er6CKF9ZtaRTH2ZLxFCcqvh1af8AJ6Mzjvrmcd9efWEaH0TvQ68DbJU+ifRPcw2+O6hj1mrsHm9kvFTctu+3Hl3/AJPSecd4pdYO8V5ixzFlVxuNG8J2Pt/ermFvC4MrSDy7wfCm/idrojfSf+nhqXKtep6fDivqsj4EXtcAxJViGVnhkJB9K3qCNQa1sVXH3oqXmSSi4PTLkGdKBOCxQ/6F3/Lasw4ZhupshRILQWjmeQPfA0A8++tS6Q/1TET+JufuNWYwJMmBO+sb76VySu2T5pNJJBnhWKYEKfRaQNZggTpPKPqql/dBwATEC4NriGfzh2SfZlq59QA2HysDG8HfUkkfTNV37ozBhaHMK59Ryj6Qa8vJJPMmu9l0ItYWn2ooGYd9G7eIYBQtsmFXXl6P86CMtG7uAt5UdiwJVdmjUARy0MU7JQrDds+f+IsWyqvag5hI5cwT9X8zw33Eyn+IaU1dtWyBGscwdZ5gkU0MMo//AKP8dKBRXkOlOS2v7+Q42MOhIgzAnbz08/dTVq7AjvnTXTQwfI/HMV9DDciSfg/EzOgpW0GhzBomIgDQEcvX8AUWy2FK27YSdfvfKMpgkiZjVSJmAOU+rva4xatDH3rjYhEK3ZyNbusdAvNVK+/zq49FOiHyi0t26xFtlyhRoxAEelyG40127qg9OeGcLS5cLdZ15kv1Tk5Tpq2c5Ry09tBii4+8yvqamlGPYr/FMRZxL3bhxNsG4STFm+QJOw7A05Sa+OH27dqVGJzZwRlGHvSeZGsac+eoBprgOS31zW3zrpBiGyAFjI237iR2am8Ds5bqXmEsFYkT+E2UHY65hf3nQDSjllau3wKx9IpOCS3lfyX7jVzCW3BUXrmaOWFukgbTqw32mmsLg7Yt5OtulbjNlixr2R2wAboPuj10YHEobFX8iMNEUMoMdUnLKF+e55cqg4TLacZ1zCxYEiSO3dm6/o84keulvK2Oh0yjkSW138vn5Jg29g8OnbN2+WzEKOpRQzrDZdbpI0KyYMSN9qN41z8pvT+MuRBIaTcaMpGsbTy79JoBxByNCACFkjudwbjDv0Ny2v8A7dHsc3/iLu8hnIMKRoW01Gs5eddluk2Kw0pNRXcJfc64eHxBJAPVrmkiYliJHLNppO2p3ArRsRj1UlVl3G6oJb18lHnWX9FekPyVbwCyz2ybYiSbtsMVQ+cn+6e+pnBOkJtlFAulrpX74VEFrgzZjBmDqc0cjFHKbitjMMIy71/sup4vbLEFyhSS6uIIUek0cwB85TpGtZj0pwotYkwABc7cDYNJW4B4Z1YjwYUuK9JHuuLltXV0DOp01IYKZAJlTJTxmKf6Y4lXuIog5EytH4RO08yABPiT3VsG5L3hPUUvylV4sdB3zPuocp/lRDiSEquusx56a/HjUFV75+DTlsjz5Ntlz6L2QcNM/Pcad4Ck+Osmj+CwVvJbLhXuvLJbMkgDM05RMndtdADzO4zoXwY3sGIuIg6xx2gST6BMLpOw586bxLWsKcXauM1zNltykK2U5XO5kAkxudh6k5H2R6OFOPvS8iP0kxpY5O0hWGAYRAHIAbjXman8K4cq4dL7As1xiFA+aFMEhQQWJHPYCqpi8R1t0m3oswFJJKoNFWSdTABJ758KLYTFqEm5mi3DKFiZD5iucg5c2h8Y8qGSqNIHHkUsrlIf461uTCFHUeWnLQ/NmBodCeR3E3bJaHQ9rkCZkd0mdah4y+k21DNMS7MZ7TASBHLnzOuvdU/hyZntrIKllE7iJAjuoVGo7hvM3k911x8yXZvFgMylSRswjTaRO4nmKTICCrCQff8Azo10ls506zKRBYJluLJCtBYIeQIInnG8RVaw+P5PA/K2B9XI+6o3jlyj6zB1+KdY8r3fyZGOG6tijSUudkN9R7v5TQ+9h2RzPpDw9IbSIqwXAGENqDzqFeEDJd9H5twbg+PcfcaZDK7/AMk/V+zo6Ki6S/K/L0fp5P5l14DdzdHcUfynH+K1WxCsh4VYKdH8YDB7TmRzBNrWteFe1jrwo16/Q+ZyqUZtT5B/SIThMQP+jc/cas84bwXrSVLEZQstHZn50nyBjxrSOLj7xd/Rv+6azW7iCqlRuWBPjA02+NRXNOvd5JpuNrVwK4iJiFVA0BoJYg7mOXgaEfdBwoVbTc+0vq7JH0n2miCszNbLbBwsnedD6wBz8RvUf7pH9Ha8S/0LXn5v1Iee6ZXhl/5TrjZmd3DrVju4YPaQEnQKYB/JjX37VW7pg/HnRx8eFVZ/AH0CfPf2Gtyp2qBwSSTsi4GyhSTvLfOP4Wg9wr6fCJJjWPFt+Q399R8ItuBIlpP4UekYPd/tUi5fWdDzPIz4/HjWu7MVVvQjg18Y82j6fGmMNbBUtJ3aBy3MHz1r6c2mMkjXcnMP5V3h9s3CqLqzsQB4lo+ta1XQDSs1rpTxY4Dhi9X/AEmRLSH8orGYd5ADEeMVR7HCrOBVXxme5cugNkGXKNRAOZgXaeWwJ8pMdP7huYvAYNZbJluPG5A0mPzEc+urOcSHSQMzKJWInw3008aXmnTovwY9dy9TNOk7p8qZbYy/egriANNHQR35My+sVLsNbVGJvW1y9mNTItqASMs73OtP61RcZxi5cxjEMVLdhoVRLIrkaHNBkLInvHKgmK6S4oGOveIB+b3eAoI43OKihkupWDI8j547bfdhu2lo4Wyhu9u4wa4sCBmbPcJbNoAO8eFNXLyXMzl4N6+WZMrSLSnSTEAZE2Ova21qR8puLaUviHVuqLnM76knsqABodD3cqh4fiN+bhuX7pFtGdstxh6KiBP57R+rWxjacvv74Fzm4Srvx8Pvf+QVxJ3unNlcknM3ZO5JYjwjNH6taHw3ox8pvYhyxRBeYDRYZs07EagSd55VVMTbxNxrNi3fuXLjoM69Y41bQqc2g3itmOVF5ALzOg99OUddN8InS8Juufv/AAVjC9A7KggksdwzTMmSCAICkEzOp2qicO489oW7Zt2DdwxKC5dKgqqkgoDIJ1nmQOW9a3gmzK7cizR5D6dzVJ6a9DHN35VhiAzRnQndzADLyk6Ag8zPM0TimrFylKL90pDXXcCwoRescSUI1DOIzRqQDESedH8d0ZYf0RDjXTY7bCfD6OdWXo50C6iLt9gbpOipqoJ5kkAk7juGu80WTKOsGyknU6syiFJA5DM0CN/XWqKWwGly3kY5xXTQ6ENqO4gEHbnoPdQ9aP8ATm2FvSBlDa6QdRIIJGhOgmq6hrURt7ly6M47LZRJj76WBkekcqjyETJ8qIdKMNZcG7oWVYBBIzNmjWN8ogfrUV+50VTh7XHAIV7jHQTCqpI93vqkcbxee4Z0gANG2Yks+35TEeoUjw3qtM9SeZLEoNXsM8Cwma/qDlVWdhBggDQGCNCxXnRzpFxe3ftdWqhbYKshQAa5TrA01Lcu4a0VwXQS9awzXluZXazmZCo2ILG3rGWBGsnnoNKlcN+5xaewpe7cLFNCp7MeTINPP3U1q2SrHJR0oy69bCHXWT8fX8TUnhr9o9zD1aa7e2iHFOjN5LjW7YF8WxnzWiGheZIRjBEREz4UHwDwV15j3zWvdMminGasPHHEKF6pXJDZWILOJYs+X8EdrWe47UNuIxGp1mIB1nu+qrMMb1VzDLIXNZKtpIm7meY5kyF9dBMLZJv2hsesXyGs6gDz9nqpENi3KrpN+hBUXLdzISVMxHcQeY2+upmH4mCIcAb6/N0MEHu3HtqNxq4WvsRsHgb98nfWda4tuTl01MrPfGqnwZTHhQ5YRkrZd7O6zNjnoUrXk+DReG21XgGMC6CWO8jU2tvCtdFY1wC0F6P42DIzv5j+h0I5EGRWyivSxKsMfvyJuplqyydV6EXi/wDQXf0b/ums5tWMxAmJmT3fA+mtF4yJw979G/7pqh8NTtaDlG2nIjXvisyT0Y3IjlHVOKI/EEdbltc3YzgBQIEac/nERJ8/GAH+6UezZ83+haNYpA122dAQ8byYA7oAAjU9xjfcA/ul6Cz/AO5/oryYvU4Mtiqjk/YoFxaJ32hUJUMAoJJ3Gg1Hr86Fs1E8TcXIgeYgRGxgDfbxqufKE49k6Gjet8wvlC6eqvj5Rb/J9gqSeIKBABjwU/VTbYs8kbw0P1iuRsiMb9vll9i1Z/ue4JXxiXAABbUuzbAACATyGpGvhVd6/XVSP5aGiPEsW9jBG2uhxJ++NzyAdi2O5TJJPOQBzrbqkZFN3LyCfAOOjEcWvXz89LgteCrlCR4m2Cf1j3030i4p1eKVTcZbbK+bKxHbjsE5eWaPVPdVOweMNq4lxDBUyNJGgEjtSDodoPpeVGOlfSC3ichRCsSYI7I7wIjTloAIHM7BLFc7Dh1GnE4LmxnBNluWzpo6g/3sp9xNNXcFOIW3G75fUGn6DXeDotxcpcqymQAgbs98ll2IAg94M8qNjDr1/XBmLCTHVLlEyJJ6766yUtLfwGQj4kYtra0/9jXF7ge6QSMobX8yyMze8e+mrFs9VDelevKp8kJu3PVnkeqn71nPlDXLjQmUAWrfokhmMi9zgDXlNfSXgvVsrv8Aewyibdnd5LMQ9wwdDqdBI76C0o0vv7Y/meqS838/+X8w70BwZu4y9fmRa0HnBUerc+qtA4lixbtOzEjKpO2kgE86rX3PWtW8NdiRlctcd4zGRIJyyuUAECNNPOiHGsbbvWXRWU5kIykFSwiYEwCecRrFP1RjGhE9U23X2yfwHN8ntF9Gy9oabmZ28fpqW9nMEB5EH+7r9MV84NhlEbcvLv8AZTk7eA/hTI8CpcjTMWZ1ggAAZvMax/HwoLw/iS3L+Ky+jaVLSiAZjMWYLzGaBJ/ANFxchX5HtGTymTPqEGqv0Ux7PjcUNAMtqOZkAiI7oOviPGgb3M70VP7pOG1RwrADsnOoWdDAUALIEbgAbQTVJQx8fE1sHT/oy+ITMLhZgCVtkooECZ2BbyJMToKx7KQYOhBiD3g0S8iPKqkXjgPGDa4aykqVe4VCEdo6IXgg7ZdwRGu+oqtXgQSSdySfXr8eVSOE4fNbk/NLeQAUMT7Kbx6kkzodNByzDNHnqNOVdGkbkcpJGm9HPuh27ykuCpUAOBGXlBUE5jqSSI2nUkam34xZdQtrEIsmAVZWOY7qVMkNPLn66yDoe/avZbtxGKqALRYXGl5bKEMtCg6flCdKsnG8Mtm0uV3a7AzsysrAHUKQzEtOm+YbkHWkznpdF+JOcNVhnE4+3bY3r9zrWSVDBbYcBhJVZIAuKRygkQcraGqFhOj63CD1yrJMB3thwJJUkF9yIJ8z3UU6S9HltdYjZycqMHZmOXRGMzoQIuIPMT4VTBYJ7mwMHmfRHmx099bGV8EvUJwcbLhxbgd4Zbr6BQsdmUASMsNbZyB4xQRb4tk9ZBLA5SNVg8webcp5d1GuFNcw9sot21LakM4yeosNY11mN6Y4gIUm8oCOdNA1ljtK3bX9G/qg8+dD6C9du0VjF4jO5KgxyqbgouDKfUecj4n1U7b4QLulp7cgeiWAP+Ix/dLeraorYC9YMsjBQQcw7Sa7dtZX389q2auNLko6TMseZSkrXf4Gg8GLf8Bx2aJDsJHPSzqfHl6q2IVj/CLgbgOOYfOYn1xZke2tgFW4f0Y/v9B/VKs0qdkPjP8AV736N/3TVGwEKuYtuQsbkE6CZq88YaMPen8W/wC6azh8RC5VkayTtty+ual62aWPS3yBgwZMuROC4HzeU3ix9KVBIOkKSIIgzoW1nflQD7pzAixGvpnf9HUXiXSdUlbUO3f8wf8AyPjt41VuI41rks5JJ5/UO7yqPDCTafZD80YYouKdt8+SIGail7F5VSJ1VdY02E7UMnw+P40UusTbXsypUT37CNOfOrJ8ojx8Oj4s4p8o7MyNyYnxgmRNca7cOuUf3ht7a+PlhgDq3gDTQ8tPbXflJ/Ft8eqhr0Dcn5ny9tjuqTykmjvT065QIg7DXQCBJ7h3cvVQRsUYM22AHPu03jf3UX6aXl9HMCdPP1+uPbQS/PEqw14OT4FOykz4d3d8EU6BAE8x9I/jXGwzgxEEAb6b+ftpu6TPaI07thuNvdtVR5nCHcBccXFKKWaeyAJLH8GBv5VYbeMZu1kXwBJ0Os6ADXXUeHKl0Cxq27rnLLEACBLwSZCgyNeZI7hz0J8awitedgwV2ibYUlQ7xH3xiFBMg/RU+RxcqfJXgU4w917AtsQ+nYTlzOpGxOm88xHP1cOLfmtvbc5pjaDEArEabdkaaV8thL/WhSkCYMldBMTM/R76PjD2lCA2h1jsAAWzggQXeSeyirJJMe8UqWmPYoxKeRveiLwbjDrcUNAtF1JRZCwJVRHcpObzAPIRZ+kOE0eNip+j+Iqm8WVVusEEIwUx3Ss7bxBB9dW/A4vrsKpPpKMjT3jSfrpWZKlIr6WTUnCTDCcYNpURxle44CgjTtIFBB2y5uQOgo8l0NdKDdUBOnJ2IH7hoZh2W9h7R37KzDKe0FymVYxMjuNNph0tEm2rSRBiy2o1jtIAsCTHdNWLY82WzoE8d6U20w7SwGc5d9TmeGIjkLYb2iq70RNy7duFmKrdOd8pIJLFmC5l1ygcpiT4Cmek9q2hcA27bEH72mUuc3ogrbQZBOnaceR2orwm0MHhZeM2WWPd/sIHqpGWWmPqxvS4/EyOT4SH+O8VVG6ozctsCUVzJR1Uw6tuARmkeX5QOX4i5md2G2YkE8xmMe6KnccxjOS5LDMSsA/N3gxoeU+VC7bHu+BFPxRcY7kHVTjLJ7vBZej9vMgXUlrkH80BCfboPVTXFbuYuwjVnII56hV+mm+DXiLbEbyY84A+I5A05jgBA1hSF9gzknx0UeFEk7sFy9yiP0YwfW42xb2DvlJgHsw2bQ6bA799a9ieD2A9u4yIvVKFtgt2ci9oQuwgudT7qxLg/ETh8RavZM5Rs2XUToRB9tFeLdNcTiRkOVc8L2NNCVhQeXaUe7urpqzcOXTGu9lgk8Sx72jmS3clmaCJs2zC5Z2zHnsM53o9xTolZyZLaWwV0EzJy6atMr5699c6IWWGJvNcA/8AC2LeFJUEZmADvvvEDbQgiKa4x0jHZFs/0hUqxjKVOoM7AmCokaeetL2XBuWXu1Ipr4TKM2d1gw4Bh7bTEsE9NSYGZdRI0IIJklLyqLtm4rtGolQzQfCFvL6gw5gUOxvFzcZXaC7WxnJAgsCZDDvjKPZzpv5QnahW7O8GLin8qNGUbZonvrtyRbHFuqXzLbZW1DIIjxIBGn5pBHjXzi77wUGcKSMwyIg0MgHIO/XU1xoZsweT3urT4Syn66YxWHfJmJJUdykKPLv899dqJHKTL/0WP/p/Hfnt9FitqFYl0TP/AKfx/wCkb92xW2ir4/pr4v6FydpA7pI8YPEnus3D7LbVgXFuOXLxI9BJ9Ec/zj876PCt66V/1HFfoLv+W1ea7+JEwvtqTNBSkmOhlcItJ8j169HifjfuqI7k71xj7fGm5rIonlKzpf4+oVYbJlE/NH0VXWMVYMKB1ad+UfQPj2UrNwhmDdsTfHx8fTXywinYFEuA4e3cum24U9YCqM2wuSGQTyDZcpI17WkUpMq0oCmtD+5xh7LYW5mt25t3ScxVc3aVSDmYaag1R+I4I2XKsrLyM6xtpmGh8+dWT7mmPCYh7R2vJoDzdDI355S3spuOSsycNOzA/wB0Thipig4aFdPSaYZl1YqxJLemomY5a5TVSXDm86paUsW2AGuwlmPKBudh361vHEuj6OWcqrOeyM+qgaicvOJJCaL6yTQ3D9ErFqCiFdIZ5ylo5nLE6yY05chrttC9Kls+O5SuD8OOB2sG67AZrgYZe/IqwSAO8jXyioh4GWcu1q6ZkjrbqqJP4TqAxA12ovxG8lu6pbErHWBSgeSBkJJZ1MEzGw3JGwkzbPFcP810B72In2trUcpzg/X9y/Hix5Vs9l22K83CLVoF79rsjYpeYgtyXKTOscjz1jWBnD8YRcNwKAhBAQaLvIBnVlB1OxZt6sXHMYlzsonXMNQFUuAeTGOzp40zwDobfvnKQLQESWMkTsAq84B3I99Nxyc173L+9hOXG8Ul4fC7/wC2B3LMS7kkklie/wBXu8htV7/4b8nWwn4dpi/i4ZWJ/wDyEfqinuEdAbOZi7PcUHsa5dBu0JyJGknYTzqf0sTJaW5BYISDB2VgBMnYCBqecTHIskG4GdPJRyp2ALWHsoxF1BkuNLOoGdTBBYyCHUbnSV1IkaCbd6OW0cgYi/lVQxDMjoime0wZSAIEjv5VV8XxcOwACsZOVRM5mQrmBGoMw4jmHE6VNOEvphuqS4y5dWRspLtMsFLDbTQnkANhoqE3GKUh2fHGc3KCJOF4PZ6x7ks5UggPlABjRjbQABtt9R5zAPpFj3u3haVSUUSY/C5ecb+cU/Zxl1GOWzcWYLDIe0wGXVhIGm2p2k5iTRPhnD4BcgG4WLGJKjNsoY7wIE0Dk4y1S3GrEpw8OGy7lRxXAb9zKiqQZmSRERHLWfCKau9DMTbWSoaNwp19hia0cp98DZdY0nx5U/iMYxGls+0Vy6qaBfsvFXcoXDeElbdrOci3WOpBGVjly2mMSuZCCGiO0PUSfgdtlfRlacsMdQ7Qu8yR2hyg98EGpdhyGKt2TEFTqsBiwiZEAsYI/CIOgFOLh72driW2uLlPWZRMHXK0bmAzejJ20ignlnN1EbDosePHqklRR/8AgLNdKIRMnsxsAGIk690TVj6M2MBZvdXiHudeRAuEBbVtnSOzJPaExmYRJ2FR+K8cSywuIVZxIiQDB110kAtBO57z3xOg/ATxDG5rp7CxcuGNG7Qy2/1jPqBqzFKc1b4+p5efHhxtRx7yv9ki+4To1icLgglt1N0ubjAQCTm0y5vSOUKCrHwBFZ7xvihINtVCqGLBIIa08y9uDrkzSQpEiT69wxgBBzcgdQW/0/VWJ9O+KpiMWcg0trkzH0mIJ3OhPrk70xL3qI+ohtaZXWuySTuZn1wZHrpy3jGBDAww56eU/wAan4LhuZOsIlZgDSSdoHmTHqbupu/hyLTSNurOw9J8xP1QPAUTa4JUiK2MMkqMs8k0HqA2+iuXLj3ILHbb49tSrGFBURPNdNpCllr4SIEiBqOcdobe2a4Fl96LLHAOIfpD+7YrbRWJ9F//AKBxDv6wz6lsCtsFWx/TXxf0LYflQK6Wf1HF/wBnu/5bV5jflXpzpb/UMX/Z7v8AlNXmKfcaVkNZ9MK+DSauIpOgEn41pQDOESYH8v8AaiyEhQMxMCPYOVRlw4UePM/V5U/bIPxtQS3Ci6Oda3Nt+Zp5bjRmkwPnagT58jPdtpVi6G9HLuIe49vsqiMCx5uw0QE843PIHxo+3GXtDIwGkq9tgJ35rroRPgaRky6HwX9N0rzK9W/kR7eK+U4a3duQX1tXDp2ipGp81IPmTQ250UJ7Vm6BB0Dbgg7hhqPCR66N4bi+HAgWQkmeyoAmPDSaeT5KTmIIn8FiPcDFRa2pNraz1/CvGoTVtdwXcwWM1nGsiyYHWMSByE8z66D43o7ZYzfxt2628SCfYSxq4th8FOqg+Zk+8mvsYnCW9FUeSgD6KJ5peYtdPB7aGUVejWDGyX3Pccw9fZUUbwGEMZkw6RtNxpPtMwZ5CpnEeKW91AHgN/OoOG4wpGr6Ty058/jlQvJOQ6PTwx8JJ/AmrZxR0UWl5bkyd+Q+N6tHB+G3bVoK5QsxJYiSSTsNRsFAHqJ51H6OYpGGkZjP6qrHskkDxjwNF7uKygtEkmFHeTsPrJ8PCrMEUo6nyeX1ORuTiuCRYQKI3JP+w9QHuJpMATB1017teUeNM3r4WJjs7sdPPyn6qjtxS2dFuJJ/KG3PnT9aWxLok9yt8dwCW8TayWlVerYwigAMWjNC8yFUfq19LfkQFzDwGnxpQPHdMVuXXcejoqE80Utr4SSx9YqFhuOXcxyAspOgVSd+6oMkXKTZ6WDIlBLkPXZdlGyHl3+qpmIuAKwX5oDR4cyNPVVbuJi22tNG8aT69Z5d061L4d0fvX2m7eNsARHz47u4D2+QoVD1HPK64+hNxHEEU27ubsEco1gd2+310Yw+Nt3RNvteIGkxyMQYpmz0NwlvtMuc79o6T5aA+ynL/G7VkRoo2A5eQjShkktjlOUgXxLhMyT5+sdxBkHxpjoR01UJ8nurkuB2h/mvJmZOgbYQTrpHdS4p0m62LVpCzPoNNSTsFHPf/ajdvofZtYUC8FzgZrjROrSciggzvAAEmBG9OwRaTdE3VT1JKw4MPaviXS286HMqsfEGRoe8Go46P2bbZ7SC2Se0ELIrTAOZUIB0EgxvHKgWF6PXbJUW3OHV3hFc583pHtJEKTEgBtpmDUHj3E8dZcNba01ssUDqmpcDtAZmbQGdvwSKpUr2ZBLZWLp10yWwrWrbP1pUiBspMAEnc9/dA5yKybP3/Hr86uD8Ad8LiMTfztcbP2irAhkJj1SOfgN9apuEGd17v4UyHcgzt2my3O+RMOgEELmMfhBCYjxdiaH4rWxc0HoWzI37JYTpygmiOMeBPNUI/NLRPriPjcPYuArBntWYjxzsB7oPqoLsmTb3QrdsKX3AVgwE/gkE/wCFj7aaSz2WHhI8YP0yDT1syLZkDNKEnlIySfUoNRrF+Cs8iyn81tfpmis1F76Kn/yHiP6Q+3LYFbcKxDomscB4iP8AqH92zW3ir4fpr4v6F0PyoFdLP6hi/wCz3f8ALavMQ3r070t/qGL/ALPd/wApq8xoDNKmdI4FzHb/AG51Os2wgr4S0BMc99K7m+P5fHOkt3wZVH0JJqbw3AvduratrLMYHu18hufXUGyd6177mXRxbNgYhxN28JX8m3OgH50Zp8RWJBxVss/B+ErhrFu0myCJ5lt2Y+JMmpVxRuY86+yTGpgeH8TUcMs6LPiRPvP1VrfYcfUAiBt7qhYjgVlz27aH9UfwqcSTzgfHPlXVGnOhaT5RqnJcMBYjoVhG/wDtlfFHYe4Gh7fc6w/K5eH6wP8Apq3E1wODoCT5UDhHyGrPkX9TKWOhOGQ6peu+cx/pHvpriXRjCwAmHCnv63JE+tiT6quj4ccpnzNDic8BJht3HdqNPEwde4E0LjSo55HJ2wF0U4O1tnKSLJnVtSWH4JKqSo13G/MxR65Zm4ncksTpEkFQPOCfg1MZYyqo05+AA+k6D291fD5QwXdtwO7fWPUdT3GmaEkJ1NlQ6S4i5bINwdbZLyG1UqROVSFHdMGRMe1hOP22WNAraka7/rT7zVy6jO/aMLBCp37ZnYcxsAPGd4iJf6PWHaDbtgGSQqKGhSBuACBO5GpncCkSwauGVY+p0qmimG7g1IypbOusL9XKpI6QWlPZA9mnq0q8W8DbUQiKoBjsgaeECneoXuHuofwvmw/xi7RM/v8ASMN6JZY2AHs0im1x2NY9mxdYcjlI0/WifiK0LqxygfHKK+XseCn4051q6aK5YMurf9KopOAwmOvpKoqiSJdoII3ECTUjBdBWe5lxTt5W9FYATpd1IIn0SFOhiauWCGVVDtmZtC3fEkD1DTXup75SAWB0gDU7GZ+iPopkcOOO4qWfJLYp/DOjI4dinvorXLTrEnV7W5YmdWU94kgSIO9F8DeBY3itxhcHYHpBQCZKgEzmkNmkz4UaN4DmNTHr3A84qK9pG0ViCfweR02kGDqPropKnsxcfgU3pIt04gJbW4puFTaAYAJd9E3GgkgMjRAAE671G4xxBLbJhyPvimIF2ZZhooOmSCWzTERuZqzphbOdAbl271quwJYAEW4mSqhj6Tc++vixatYd0t2rSrbKsYjtaMNjvBLc+6lOIfKIVrhKW7AVgCIMliRmzatrLMZk1kFrA9XiriSCFYqImCJ0iRJ0O8TWwX+LODiFIHVqbYUEfjnCEGImCZHPWsp4s2XG4n8m43sWQPq9lMhva9CLq602SrmIlWI3MkDy5/R3+6hoJS6p5ASNNOU++adtgw35KbctWb/elxQA3QBrEL7ApPkdfVrXJHnRdEayOxcEjsnMPCGX6j7qi3RBPjB9YP8AA1PvAdc+X0Wdl9TLAH8qiYrv70A25ggH6KJDF5l+6Kn/AMj4n+kn2rZrbxWG9EHngXEvzx+7archV8P018X9C2PCBXSz+o4v+z3f8tq8zA6x/vXpnpX/AFHF/wBnu/5bV5oLaGk5GFVjpuH+FcC/Hs502rzsZ39lfef48OVIOcUOiYMePx9FegrNo2rFpRPYtgf3UCj31hXBMKbuIs29s9xFPrYT7q3ni+OFu2W09JV1mO0wGw1MamPCsf5WNxKhy7cy95MR65A+k03YvFs8mMrlRGmgj+JprB4zrrdtypXMdj3Akg+RCg+uvvDHLbJOksxJOnzzrr4UvuOq0RlvvIBJIJSfWzT7h7q71rmVzETdVZ0kLEkbeBrljHWrlwC3cRiCJAYfNVvbqacW3mb826G/wMP9VYjWnF00RlxTnqzJ9G5PmGIE9+g+mlxbHtbDQYi3PhOZBMes+2uYbtG13Zbnt6wio3SMEreIbLFocgRBfUR6hQu9P35HLkk8Nz37IL6Fyx0J0UmBGvgab4UD1ig7DOqjwTKo+uvnhWCZXYC4VVUtqIVCIjO241lmOvjXxYwZF9F6xj97Yk9mWlgNYESQNSAJnlRJVTOlyySqN1+hMNdykT8xLLmPLP76h2bk3nyksQjOT3HKAqa7n0ttO1U3AoQGhiWZrvaIHJomAN9Z8YioFrhjfKGPWus2xJUJuzCN1Ok7iK3yMqifcxuRfRBIa1b8y4BJPtPupWLZ+UX+5bdsD9ZrrH6vZQ+9gyBd7RM4uxJ0ByjqxHho1Eb2Ecvci866qdAm8aDtKZXworBoaS320jScU8xz7L/wrnC7DC65LErkZcviL9w5vPKQNq7g8DmDFnYlblzKeyIlCs6DU685285jWsNctO2e6WEXnAhRuQYkfnEx3x3UCdKwnHc+nxBW1ofRCH22nc/RNctYp+vwdskw9gsw2BIUGT4zHtNMvhbgzAkTltmBqI6i6gWSPAknvPrrpwT/AC3CgOVy4a52oUmOxpBEbtv+SPGuS3MZOw1wpggwMlQza/ksxP0EVJxlyWukaxZEd2pY8+/SmOEwMNaVjJbONefacnbQaTp6qatNNu8CfRsqnrXrFO/lzrW9v2+hncmAyV3/AKRT7bf+9M4W3LmJ7N5p8mUNP0e2lcxPVqztoqsjHy6sT6/rqjXPusZb1wWrQgt8+QQQMvzT4c6102Zq07ss64fLcwfLIpB33dspHxNT3EXZOoS0ojxuOf8A4iq/wPpgmMZVyZLgZIYaoYfOVk6gwGqyY1e0883tL7GB+uaxBJeQJ+TZr10HY3sP6sjM/wBQNZF0h0xuK/TP++K2nh1sm7dPdfE6d1st/qrGeLYC5dx9+3aRnc3HOVRrpJPurcfP36EvVRuKS8yPZxGmX8IqNN4ET7Nda5dxgzrH4bMT55Rp3aL76auYK6hE27ikHTNbYajSO0N5q2dIvubthMKMQb6swClkZYPaIBCvmMkEjcCdaMjjhk964KgbvpN+UD659/8AOm8Q0+osPDvH012zYd9ER2J/BUmY8APGpV3gWJEs2HvgTMm04Htiio1Ql5F16IL/AOQ8Rnm0/wCWPqrchWLdHLBTgWOBBBgEgggySpIg1tIqrE7xJ+rL8kND0+i/wC+lf9RxX6C7/ltXmORJ+Pj+dem+ln9Rxf8AZ7v+W1eY2fXxnYUnK90Ah+2NvL1fz0qTZwD3BKW3YTuqkiR4gRpRToz0YbEw7ytgepnI5A/g97eoa7aLhwFQIoCqogKBoB5D41rzsvUKGyL8PRyyK3siu9DOHC2huBIxKsZNwAMqx2TbDQOZBOpnwo5ica4UNiLkLmk9Yw7Kj0gEEEs22g205mD+C4ejW84PabfmDEgCOUeBFQOKcIDKVOWI5DU+EkmPOKJttWwXip0uwTudILIFtrlxVJO0z2iIC9kETrrULjvEbT4W4kkypynI+UsAWGVohogGRoOdVG3hDctBesZShIAkhHCxlLeUkSNaHYawxYK9xgqkrCyQFmHCzuCJ00mtlmxOD8yjp+k6ieRUvd5v77hnosifKkLRCIX1PMAR7zMeFWlekmHVz99U5mkRLSQIyiBv4DWs+eZ0Y6aKdjA2HlHLajGA6VK90WzaQXWGVirBGu6CFVwQbbEaBfRJMSs1vSOM1p7lPtrHlg1l207L9y14LjFlnCqWlFYtmVhlliSHJHYO5AMGKXELivbukEFGULPjnyn2TVd6R8UtLYVbAy27boLloAqYuBhlZTsdzrzXyoX0a4i1uylt9UvOLLTMreRgFbyZMoPcVFUzxXF0eFDM1NJl/wAP2Xun8EKPZbQV82rU4snuQj3qfrp3HW4Fwj572x/iQfQK5bb/AMR55z7DaUD3Gp2+F6lmm/kMYPe33lLrf3nB+ulcWLjH8uwvtcGnLFvtIe6y0frFP4Urh++PP/MWhr4Ih0+O+uT2NcSFxaLaXmLQDiLLamNup5nyqXc4ogxDJMswRgANY19+kxzEkbGvjjM9Td8bix7bfOkcQq464DCjqUdidBOdxJPfA91bq+/mdoPh+J27SXgT899IM6ggwIkwV5d9fGMxoNku2nZZTru0ZWAI7mU+yait00wi27qtfthyWAXNoZEbjYExULiXTzBXBbUYgLBEkKSIAEgeY0BobuNIz8st2H7+IQszZuzoswYlVvDu25Tt7qYbFr8ps3O0B8nYCVYEktb0CxJ2J25d1Q0+6Fg3usevQKQsEk7w8+rVaJ8O4lZu3UNq4lwiyVlSDuUke7bworV/uDVo5hl+8WNNnb/9tM8SwsW8bl5oQI7yGb6WFTL9ojD7RDH1Sxn3E19dIbwtYe9c27IJjwgV3Z/A2tz4xWDW51lthKtkDa7qVynbbY7VjF+4VUyLbsjFSzK2cwY1gMu43kVduK9PSzOcPmCsFQOFJuFgWAKKeypJaAWJOk5ao+PwjIrowUlVzPB1UkgBSSpGciD2SBrr30LabC0uKbLD9yvD/KMRduOWJtIDbGyqWaCYHOPLetG4wRNr8vEJ/hGb/TWPdFuKPgrxuqQdcjKZgq0Ea7jUDyI57G/p01sYhrKmUdHLlXjSFYE59oE84o5yVbC8KbSslcK4kXQXVIi4TcgAwGdApG8wInX66b4JwCzhrt3FDOzuCJJncZ2KiJ2UDfuFV/opxQZmtkwrEwOQOvPxA947q0BuGN96/JliNIzSpAmJ9LJ6kPfU+LW2ynMoKKqjgJYC3mJHZVh+YZuHTeWKrMDZqjXE6/HBYlMOob/3HkJ7FDn1rQXF9Ohhroz2wbbubamfvuRTl6zJGXKWJYiQTmozwy0Vwl24dHvlnG0/fD1dlddJy9XE6SdappkiknwO2uJXRn0MBWZQBrH3xlXLvmhrK5TproTrU+9iGUqNzlEmIGYuiAwDpuxjw37xa2iX7JhSQo21l8qxMT97sCQNTm5RqQx3pgkbMCPHq0e5rpp2+fgKxN0dQP6ZXM3C8WfyPPZwN/V76uYqndNLeXhWJHdbA/xLPvq4ivRh+mv3+gifIK6V/wBRxX6C7/ltWGdGeiXWReuiE3VNi/5R55fp8t/Qt6yHUqwDKwIIIkEEQQQdwRVXOEx3LB8Oj9Nd+zUjPinlVQdDcE4Qlc1ZXbakgBfIDYQB7gB6qbNxFMG6hO8CT7wIqzfJ8fEfI+HQf+vd+zVwYXHf8nw3/vXfs1RL2Y+8kei/aS7RAeGxTj+iuLrrlJEH9VoIPlUTiWKvvKu2QHkqwSO6STv3irOcLjv+T4b/AN679mr7CcRiPkvD47uvvR7Pk1H/APOnVKYv8dC7lCymWLWUQNBUXFcPMlkIk65T394PKr71XEP+U4d/37v2al1fEP8AlOHf9+79mpa9lyW+tFUfbCi9ombjCPOoA7yfjWvjpBdVbKWVVTdYyhHpqAcxeeWunjNaX1fEf+V4d/37v2avk2OITPyTh07T1137NTcfs9xkpauBXVe1fxENDiZul8YrD4o9nOwssZO5C5SB4ll05y8UP4jbbIGDiL7I66iS5T7408ssknxI9WsLZ4gNsJw4eV679mrptcQ0/wDC8O02+/3fs1ekoV3Pn3jsBdF+lPypLdt/6ZXQt3MBPbEbGQJHedN6PWR9+8lJ9tw6/wCEV1F4kDIw3Dwe8X732evvreJ/iMD+0Xvs9Ty6VOVpluPM4xp7jlpZun9H9LVF4gkZT34kH/T9VPddxT8Rgf2i99npG7xT8Rgf2i99nrPwu1agvH3ujnE7Q6s+Nwe5lj6Kzz7qHD773Zki1pB1yHsjssQOywYMdRBzbiK0TruKfiMD+0Xvs9LreKfiMD+0Xvs9d+E3vUjnntU0efG4NeAnq2K7ygzDzlJplsJc2yPPijbeUV6Iz8T/ABGB/aL32eu9dxT8Rgf2m/8AZ6asD7tEjhHtZ55t8MvHUW7nLXI0fRTuG4ZeV1Im20iDrmk7Qqyx18Ppr0B1vFPxGB/ab/2ekLvFPxGB/ab/ANnrHgb7o1Rit9yNh7V08PUXc3WQAcw7WjDcCYJHKdJqt/dGxrvcSwpIQAM0c2YwoMDUAEGB4mDFW7ruKfiMD+03/s9LruKficF+03/s9BLpL/qK49RTujM//wDNXkZXtFiI0kMdW0JRlGfKMw1ygxMRMVX8RbuCQELAnXKGJjNOoYAkEtOoE+O9bX1vFPxOC/ab/wBnpddxT8Tgv2m/9noV0e+8jpdRapIwi7YuhiRbYajSGO0eEmI86+bWHultbdyT+Q+xA7h4VvPW8U/E4L9pv/Z6XW8U/E4L9pv/AGemfhl5k+qV2Y1g7V21igvVXArH0gj9k5jlOYDv0nxNaRw/H47IGDhxtluoysI73AYk+fjR3reKficF+03/ALPXOs4p+JwX7Tf+z0v8HvalQ+OdKLjKN72vT0Kpc4dda4XvYKzeM8mIYCZ0zKQddY086MNx3FaAYEnUHt3BoREEBVOx5+FE+s4p+JwX7Tf+z0us4p+JwX7Tf+z1q6Vr+s7xo/2/z/wFW8VfTKRgbWhBAW44ghcgImzAIXTyJ76IfLiT2sNcBMzlJPpRmOkfgr7Kd6zin4nBftN/7PSz8U/E4L9pv/Z678K/7/4O8aP9v8kDphis/DMYcjrCD0xHzl21NXYVSuN8M4nisPcsNbwaLcGUsL94kCQZANgTt3irqKpUdMFG75+gmTt2KlSpUIJ0UqVKuOFSpUq44VcpUq44VKlSrDhUqVKuOO0qVKtOFSpUq44VKlSrjhVylSrjhUqVKsOFSpUq44VKlSrjhUqVKuOFSpUq44VKlSrjhUqVKuOFXaVKiOP/2Q=="/>
          <p:cNvSpPr>
            <a:spLocks noChangeAspect="1" noChangeArrowheads="1"/>
          </p:cNvSpPr>
          <p:nvPr/>
        </p:nvSpPr>
        <p:spPr bwMode="auto">
          <a:xfrm>
            <a:off x="63500" y="-820738"/>
            <a:ext cx="2714625" cy="1685926"/>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
        <p:nvSpPr>
          <p:cNvPr id="22546" name="AutoShape 42" descr="data:image/jpeg;base64,/9j/4AAQSkZJRgABAQAAAQABAAD/2wCEAAkGBhMSEBUUExMWFRUWGB0aGRgYGBsbHBsZHR0cFxwgHx0dGyceHh8jGxwYIC8gJicpLCwsGh8xNTAqNSYrLCkBCQoKDgwOGg8PGi8kHyU0KjQqMCosLCwqLywuLCwsLCw0LCwsLCw0MCksLCwsLCwsKiwvLCwsLCwsLCwsLCwsLP/AABEIALQA8AMBIgACEQEDEQH/xAAcAAACAgMBAQAAAAAAAAAAAAAEBQMGAAIHAQj/xABHEAACAQIEAwUEBwYEAwgDAAABAhEDIQAEEjEFQVEGEyJhcTKBkaEUI0JSscHRBzNicuHwFSSConOS8UNEU2OTssLSFzRU/8QAGwEAAwEBAQEBAAAAAAAAAAAAAwQFAgEGAAf/xAA1EQACAgECAwUHBAEEAwAAAAABAgADEQQhEjFBBRNRccEiYYGRodHwMkKx8eEUJFKSJWJy/9oADAMBAAIRAxEAPwDbhjf5UlmgEooDDmDfzkiedgMV7s8P87UAJgMeZsL3mdsNOz6jvP8AMAmqEZqGr92EgyFERqAHrGK7wCkz13IgkE2N9UbrbkRIxCRMC0Z+3wlpmyybfmJ0OqwNPvgfqywBMkShbST/ACmd/LHnEazipULQFAtBJ26iNr2xPlKgrUFJiGlGTpG6+UCIiN8VniGeYkoKg0Xp6oEx1kwCYkYl1IWbHhHC3M+Eh7FapBY+AswS/NiSfSQAMdA4+xFFyQoK0zBO195xSezCU/oepgRqJKx7Umwj4fjh3x5qhpscwSVYDw9DEiY5Tb3jBNSeO4+Y+kHWnsL5Gc/47mmamEmSzQT1JMXx0ThdVKS+I3VVBAubQoAG5vjn2Vy/e52mpEhT3hA67n3AxixdqOLdwoSnLZlz9gSYIM6ucXMC2HNVX3nBSvnBUsAHsf3D5feD53jJSqS5WoUqamAMBqhtTTroprBJxtwLPPWZ3aCtzUf732tK8onc7AQN8V6l2WradeYdcvT5l/E5JvZBuedyB1OIeMcfDJ3FGRRFiTALQIgAWVeZ3J64a/0yuOCvBPU9BFTqCp4n28BGtfPHOZksP3VFW0ebH2mPqwAHkoxZ+C5gnKk8lenHuDTGKbwJwiG1iMWLgGZAy1VR95d+sOT8sfXrwVlV5DGPWdqPE6k898y4cHzWoVfIAHpddXW8zvgvJ1P8jR/nPXqcJ+yNUPSrMLkssyZ+z+EcsH5X/wDRQdHf88Dob/yBmLV/2h8x6x5UzdOlSVirMSQLb+W58serxocsnVbn7IwFn1/y1Fokmqnv/TG+b4p9cKeqE8RDm4lTI0z06mdrYxqdXalr5cjB2AmadPWyA8OTv9If/jDjbJP79I8senjGZ2GTt5uP0xz/ALVcZq5dFZ6NTMkkiQxhec7NvfYWjCTIdqjUZQ3D65k3K0yx+OhTtBDbjzwNNRqbF4wTjzA9IwaKVPCcZ8ifWdfXiGZP/dF/9Qf/AFxhzmZO2Wpe+oPyGKvleMVMsSEqa0kEI7S8RcdZHL54tGUz4chl3YalF4YRvHXz5bYPp7zcNnYfL7QV9Hdb8Ix47/eRZjP5umjO9GiFUEmDNvjhlls33lGm8QXQNHQkX+eBu0JnLVrn2G9Ovxtv5427OEHJUf8Ah4coYi8pxEjAO/nFrFBp4wMHONvKRcSz9Va1KnT7sGopPjBiVibg9DiRaWcO70B6I5/E4G4mf87kz5VB/tGHhqi9/K2OBe8Z+JjzON8dJ8TwouANx6mKvoecP/eaf/pf1x5/h+bO+bUelIfrg9xpvf8AI+7rjVnkDrNj84tgLAA4Oc//AEZ0OegHyEEHC8x//Y3/ACLjRuF1Yls7UjyVAOnTBquQgMlo3O5Pu9+N0dugiLXO+20WHvxta0bnn/sfvOd4/u+Q+0BTgTzfN1j6FR/8cbjgR55iuf8AWPyGDUoywYN+mJ3SR+eNV6dCpJX6n7zhubPP6CcbfLq+UD7vTMo4nwtN/dFsVPsmD9IbTzdgN4A3nlyxdshUFTLl1tTpyL2Y1AY0keuKF2XzJSuYANzvyP8AcfHE+gHurFMqWY71PjL2jeOuqkjVUUERYWCMRymRBwq7S1UNGosAd2DCgiUIsPePzxZMjSC5ZApBWS+rkWJLMZPWfdGKZ2lz5qI6qsTI1fwzc73mxHkcLULm0Y6Q9r+wT5w3sNVZhTVh9qATsAEm39xM4c9qq57hgbloB9Z/S+BuCHRQpaR4wupQByAO/qMJe12fd+7pGO85heZIifgTbHO777VZHIGd/RVn3QDs9UKGpWC6nqHTTBMWvLE8lFr73tgxatZRZmkxOgLTk+bGXM+ZwRRorRRUBINlEddo92NTT0n7xIv4vtWIi1gN/ccOPYGbixGqdItaDi3MF/w9WE1JcmIh2YAdJO5NotF9savlaIkdynhgeyPTr5+e2N6rHQXKzpi5mGMxtaFHpJONPEfFyJAAvFz0m0b7csdDN4w61Vg7KM9dgYLVyilop+G8WMjoZX8rYno0CgZRF+a7SLeRGNwjMxkkIbWHumY5euJKhg+LrB3P2QLfmeU42XOOGCOkrY5xgx9+zqvC1l+8aZHp4ln5C3nizcLE5RZ5VH/CcULI8Sal4qTFXHzPtRpJ2tiycH7V00o91VVlJYsGUSBNrqTq3PKcZqP+4FhiWo0TrSVT2uUsvEaijJ0gfZNQSeigGTHy9+AHdSncVBOgeBlvqQbFfMCLYKzObpvSR6NWm5Rgo0m0OIbUN1uN+WFOYQ0xBUqJkRcA9QeXqp9RiZ2hl9Q2PhB6RMIFPMTypVKLpa4+yymxEdeR5g8jj3LVkYGdM76mdgSORCg79bjrzwC+ZBkQSDuDf3gjYn4HC/N0dQIAgi6k7hhsfyPkTgCVcW3KU+5yPfD+IZoIbimo66fwMmfji3dl6UZelbYW1AyF1ELHu/WZxzynnCU1oBcSQTGluewJgGbRi5fs/wA3VfKFqkALVdaZjSNIIMwbkapg+WKemQpmJa8Du1EtHF2/y1UT/wBm9vdOM7LXyVD+U/njTO1C1BpAkpUvM8p/TA/ZnMAZKlPRvk36TihpiW1O3/H1kazbTnzH8GbcXEZvJfzOP9uGiHbq0esAYU8Zf63JH/zT+BGGqve+425b7Yw21jH/ANvQTh3rTy9TCY/r87YGRIfcwDMW5/M/0xupI/uPxxvqmPywSxw4B6wQGJpmgo0iwBM+1p+HU+WPBWBOnmRbflYzyF7ed8bZiiWiCB1aJMbwJtiEpqWDqs03hdUTG3KYxtzuR+dJ8OUIy6wALT0xODiNVtJ3xjVRIBO8xjaPwLgzJGZyY5SmiGuhKaYpVV2WqrA6QORZGJa3nipdkdPeaWghmYR1k3/LFyVlr5VqSKQlA6qrstg0SqrO7GQSeQPnih8AzZp1pgEgtEmLnkTFlxOqVjUw6yqSBaPjLk9LwDLXNM5iGO5KqveFT1kqAThL21qjQYGxUSI3Nj7ogYtdXJd3l0ZiDURu8qNsDM95B6BSfXSOuKJ2jzIrPSp0we7LqDNixPKOgW+AaZeOwY5D8+sPe44TjrLh2eMUNcFRAAnkAJP+4364qdDNitnqlX7K2HSfZ/CcOe03GxRyhFPeq2lT6QGI8ojFb7PjTTPrB84Bb8ca09R4LLiOewhkZWvSrw3jLiOZIBYTAkDrfp6HSPfiwNlKfhQ2g6CREkaT16uLmLzinVOIL3wpkGC6AnqoYOZ9ZI/04vLAq1QwoYM3tfd9oDw8oBIwPVAoF6c4drBY74PLEBzHDKfiQ1TIgy0WBMLJACxNrifPFX4slbLVR3olW2cXB5b7SPPD/trxJadJ1JQmQQjaiSbmCNiotGOe5vi7uukMwTcqTI1cyAIABN4w3oKnsXjPL3ybqtYU9kHeOspxYMYc/InztJj5YLrcWUGQwA0895tNvjioISTvHqMOuDZikyhVyyvW1AT43JkyIp7GwMzh+3TKvtY/iDq7UtK8J+cb5HiSPMMuqRMsNtpv7pHLBdOuARcEjeSBP/Q4W9oOIZgUAlbKmiswp7rQNV7A79CB5c8TcLrytibiZm97Ef1wk9R4eL19ZW0mt7x+7PPyMZU68HUtiDAMcifmPXFoo5pDQRhKlpDaW8KsD9pZ8ExM7GcVSoLbdR8BP4jD/slkqdV3DkKx7rS0gMfEdS+YYWKmeWELqg4jmrwF4/CZVqt01DraD7xhdxHPIi30q2yiZJblCxc4l4vwBDrKaqJBPiRiJgixXZiVkSeuEVPIVXzL5fvBKqWE0kOpQQIuJDX5i0YJTQrILM7fnnJ9ms4TwBd5vkatQ6tShLzpYhDYRIgWnynG7douI0coKGVDimlR3NanFRhqOrQpuAFliTuZAtzQcV4hmMvUagMw/hiQIMWBiYnaMb8B7R5vLGaRLITJRwSpJ3IO4623xVr09oBsrAPu3kjUaulwK2yMZ32lu4L+2Idx3ecp1XqjUpqU1SGBXSCyllKsJvEg72mzvs3+0DKGjRpivoqKzApUUofF0kaT8eeOdcQzdPOZlnqqKBqEBZ8NMWiCy82b7ZG9iCL4X5vgFdCVNMtfSVgag0SFIvci4NwwPhm4DFaolgdxwtiIsztWUU5E7zxLM6lypg2r/n+hw5Wx1GQZYDlziZ9AP6nHCOyvb56Ap0a7M+Wp1AQbmpRjeObJE+HcXjpjuBzS1AHUioHXUpB8LKfZIN+RI2wnfWUsZ25E7RhGDIqjmMyZM7UJGlYFtyZiDqn/AFab9DOCKFViWm0CJmxIAkgcgCeuFxdSBNtzG4mT6armYiNsbrXgi8xsbGZtcxzIJIHTAe9E0a/AQ6nOpQy2I3/iHUfHr+GCUQQLC23P54CptJBltuRtvb8MSLVaR0j34+VwsEVhj1NhgfNLF/7tjYHaY8454kdRBnnjZPGpOZkbGc3zHDNFLv6Q3XRXQkw9NtjBtqVoM7m+OecFRWrFGjx6wT0BG452MY6y9AfRGkkwGYc+TWPUAEnyjHIOEsfpELZpI1bADmfcMD029beUddgHGfEy/jMGpSoq3iFJFLjkz3VCZ+zYsfPFK45UH0+E+yENhbUAdgLncYsxz001KaSGoqdVgNQZtwPEbRaJMY84PkaNM61LPUJguykSOQU7D3CbYWR+5LMR7sRq0B8KDFK9lsxnKhq14pogASmLkIOcTCyb+/D/AC3ZyhTABVhqM7noBEC+2Gr5oEAKmgwQzeUTuBadtsTk28OiJ+1cEWkW2OELdXa23IeAm0QIeJefiecpPF+BIgLU9xMiZO5sJ5RFhe5M2w3zGqormmB4wIvECpTIkk8osR5nB+fQHUVAFrddR6H0JwuyDTlpAM93TWFvGhJtY3IE2B3wTvS6gnfHrCoMBvKc97U1qxrBa4IZFVdRM6lEw2rYzOFVauALDlf3Qfyx1fi/AKdWkiurfuioKgl9Z0wTA2ABvAiccmzlMJUdLwrMsm0wYx6LQ6lbk4RsRPP6mtkbibrOg5bsRlaNFXzlYl6llVbKAQAPnNyQOQBvB3EqtXLVHFLKrUKKioEVlqGlUDahSZJlFYDVI3bDbs7Up1uH5OpVphqoQDUVn2SUU3mJA3HXBOezjMQimpJpuQ5UBVbSSCGN2hgLbbYiW6hjaQ++Oe+3wxK1dQFeV2iDhnGEr1/o/dVHWpKulRR4YgwQwUqR1iMLO1XC0y0VKK6KXsVVX2QZhX3sDsbwDB5484L+1OqFBzVIVrAalhW9Df5/LDvhfa/KZmoVY90G+w4iQeUtYk9PPBmqt078QT2euDkef4J9Xalo3b2uh/xKpluJLonzkxM2i84LVgHIGoaTIggfxahz1TBxbuL9m8kMvmKq5emrJSdxFQg6gpjwqY8yMV3ifZyjl0k1NdXpJa4jly9/TFPRaUa3JrOPOD1Hax0gC2LmWfgGZOZq09VMwGZ2rA6aZZV3E8yGMrcb32xSs1xb6NxXMmnNUhnpU76fEQY1TuFaxHTE+S7QVaStTUqQSShYajTLo1NmSeZUi/Lpc4rtRdFdOeq5O5LSxJPmSxnFZeyxWvdt+n7yHZ2j3r8aDB8P8xnlMtQpBmrN3tVySxE6tV5MfzbYHrcTRmNm6mFJgE2mNsTVKBgMTGr3u/Ugb+8+g2wK9AqIAFNBvO/WSOvri1g1jCchJOQ+7bmeNWpsDLLpIM7fH4YN4BxrQVo1SGULppltgN+6cn7BPsn7DbWxX6zAXWYO/P15b+QxHVEgc7fhy+G3vxJ1irqFKtz8RKOmdqHDL9ZeuL9m0rgX0uwJpVjYkjenUj2mW994vuDKjs52vzeRY5aUAVm+rqIGAY3KgyCFJuIMScN+xufGYovRckssMD0IsGHnEH3Hrgbtbwjv6PfooFWlaoo5qPFb03XqDjzNVprc6e7l+YnoralsQX1f3/Us+T7fmPrKPWe7YCf5lcWt/Fy54cZbt1liJ1VEtu1MmDETK6h6/HHKuGZzvUuZIHiJM3Bke5h8CMN1rj2QJJ67nlZQJEx1xh6gjYlGqmm9Qw2BnU8t2go1P3VZGO0KwB+DCbdYwdRz7RJE+Z/6D5Y5IaImSoMi+ochbY/C/THp4icspdXanFvAxWT0CgwbcuXlgXCSdp8/ZyhS3EMe+dazOYkcxH9/30xPSzRZRPTHL+G9uc0BPd97StKsw7wjqGVQFI5KZHni5cN4vTrprpEsvMGAyHoy7qfL4E4+Ksm5iDUYHLboYtyXC6lLIPqF3WpPVdRJ38xaMcsy2X11CJgL4j5gQAAOZmBAvjtGeqsMjUa5DCNJAGlYPS5v1PpjmvD+GaXNUPqlwIETcEe4TMeWLHZlJvPh4yZrrhUvEYbw6g9bMKgKojBvE1yFuxMAiIEz0xonEBpLU0pCnOpdc6tHJmINi3tQBacN+NBUyMrGoq1OQIhXIRhO20/DFf4aut/FGhJY7RaInqPLa2Lqdm6Y7FdvfzkFtffz4owy3FFbTVamKWmEDMb35aradVyAQYucPMlmijKrESTHhFiCNQMXgxI/ii2+KxSQVQKhHhE6FJ6yCx825E8rDfB1Lii5dVFRiR1n93qMKPM2DEbKIOIfafYyoveU9On2+0qaHtJnbgt+f3HrG+aDKyk3QqxkQLQZAEdL4G4YrCgsA+wiDYQxQKD5gKL+p6YjbNmSpA8LMGvF2BC9eZF8VPiWfqUVEN3lKT9WzFWViJJDLDaZHvBjnjztOnNnsDblPRPaaxmX3NkpVDCmxGmCyqW1DUovpMrC6j54o3bHguX7uqyuC4UEkCDrBCkETuZ26fPRP2gEDapqnmRA6X59By5xhVx/O5mo/wBYpp6xrFNre1YHTyJgRIk788PaPR3VWAtt6xC69XBA3+EuXY7tKxyVKFJCLokAkDTbpG2JeP8AaCqcvUFGkWdhoDDSSs+E85kKTtF8PuyPCKSZGjoABamGJG5ZhJJ85wyp1O7MVFDrzsNQ85AuPniZZYi3lgNs9ZSVg1XDjfE45w/sbmWIBApDq1zA28K/mcM8z+z+qyytalUKjYroY87ySD6nHS6p7qDSfwmPCbgzsPX0xrUyKnxVVaeSodJBPIkX9ww0e1Li2RgfDaLjRUhevz3+U42OIZjLk0mLLYhqVS40kQbHlE3BjD/IcYOYyoBcmrTu4JiQQAHMXIABn1E4uXEqGXqDRWQsBsrQWB/hMawdtjgAfs8o3el3+Xf7FR6gIB/kIll5FT1xW0HbNVTZdcZ57SfrezrLF2Occvz7SkVnvI9pPaXmaZ3IjcqbnyaeWB64D1KIW5LKRAm03MeQvgrj3CK+WM1kGgNCZikS1OegYewT91oPkcMuyHZdq1KpmdRQklaRUWt+8cr9pT7EA/eIxev7RprTvGPskjeR00rk8IG4m9RSo8D077sq1dR8jKzO9gYwmzAW5Ks5/iGlfI3wxzlCqj6ahAP2S0gNH3HB0k3upgjphTnHKTZfPxA/Ig4o99W6B1bI8RElrdW4W2MX16km/qAtx05WxCpx7mM8zbsTaNxEH0xiL5kRiWTltpQAwN477F57u87TE2eaZ23Nx/uAxfXQLV5gVBoPqPEs/wC5ffjmBZkAYG6kMLDdYYXx1DN1ldRUB8LBXB8j4vwJx5vtergtV/EfxPR9j28aMh6TnWcyf0bOtTHhRoKnorXsf4Wt6DD7KLElhFpPqB4vTwi3nGN+3fDdVIVRvS3/AJWMN8GAb44g4Nm9dIuSwYlUYDYn2pPWyr8caL97SLOvIx3Sjubmp+K/GFLWOku8KWEt0Xy9wj1IxBlTTqszGJ2CtfSu3xMScZxZYpm8qWUHzk/PY/DBNLLqFuEX0GA7BciVcFrOHouMyehSNMg0yBb2eRHSOWNqdUpU7ykTTfbb/awPtIfO4wMy0x7NQA+s48FT+JT0Kn5EbjA94UqjDBEuWa4mz5V0eVYU9fs6liwNwSAReQeuK1mqeks9PlGocxAAB6RAAPSPPEWdBov3YCJSelUcrRp6RNlTV5FiBHXfCni/F3p1FZgQHCsrdZUAge8ER5Y9D2KypxtnY4xPz7tYFwo675jalnu/p1csYmohNI2/eATHkTaPfivZXixGUqTIZz3fxI1fAD5YB4hmlLalOkxI0TuL7TY+YtPLEvHuGmiKRJLGoi1WY2Us41WA5eeLD2kEkSStS4APWWDhucZ5FJRaJdvZTlYczGwwu4q3hNO7CdRJ3LHdj0JMekAYKyubdaSj6PW6+FlYMTexExbywrzSsTLLoWbAm/vEap3vGDXMCkCikNGuVzR1HnIUdBpCifjhdx3NI1VFZopavE0ENokTEb7EA4kQkUVYGRpte8yd+e8YR8UzGoJeRFr8tvdOPJVVA2lhPVPYRUFMsmf7NDSr5RGBkHuKg1OVMMCrE+KxBj8NsBf4jVT6iuGrKDqNOsGVgCRdH9tQeu35quGcUdNISoQwlQrE92Q0zzte/TFpo8Wo1VFCsHC6RoWS1am4HjKtEMh3HKDEHbGWV69n9oePWYXD7ocfxHnY7tEir3IJhPYDRqKbiY5r7J9AeeLcM6j9J+BxxrivB6uXC1Dq0gnRVX2YHX7hkxBgSOeD+D9q3FTRWrEL/wCIFkbCzA7es4n6jQd5m2o5BjlOpXZLQQwnTc5k2CFqLaW0mDpkAny/TEa5wCw8QGoAnc6SqSfN3PwnCpM06pr1LUSJLKdNvMG23MHGZTLNWAqhXKMAwhTOnWcxJn2QZA5m1txialDNtiP2ELuTJeEZ5e+zWY0Kaj1AFqMPZpqukQTsDBP44b5LhtfMnUxhObuYj3RJ94Awbwzs5o7qRDsSUUiVpKBJaObbXM3bD/O11ylBAGCiY7yq1gPaLMSbk39ScWdN2f3jcVvLoJMt1QQYr+cr3FMimTyjVKlQEC1VHWadWT7KqRE8gI5X64T8K4lSqUxo0CmLAKNOgEWVqY9jSJvcbmcIe1PaZM7WWirk0KXj1MINRmEB4jZJIHrPTFfzGchgwlTEBg0MeRPXTHLbFW/sBL6sqeE/T+5JXtQ127jP8zoPFnQUyWUOHhYgMHvMFCCCLSSeZxzPiqU1BeFWQdKinTEAtBG1zPyBxFxbthUqx3gVtOzSynTM7KQvy64myfZisaFPM1l0q6M1FCWkqhWWM7A6tQHMAnphTs7sy2ohGbn79ozqdWjLxASuup1SeZuOnyjElBhsfd/fxxNnqJVybkNuOvP9cQ9302iQeh/OJxd4OA4k7i4hmEPTaCImI8rxbF77MVu84fSndNdLzsTHyIGKPTrSADc6tx5eHFq7C1Jy+YWfZqq3/MoB+anEvtpA1AcdCJU7HcrqOHxjtqa1aRV7qy6W9GGlvnfFY/Z/wg180+UaoKbQ1ypaWpmGESLlfFvyxacqLsu3iYfHxDFVzOa+icWWvcBXp1zG8fu6tupAbEzsvDu1LciMj4Sx2kWq4bk2I/gzpOX/AGS+GKmZkyDKUlXaeTMw2MYZZf8AZdQHtV8w46akX/2oDi5LcY2jFQaesdJKOu1B/eZWcv8As5yCb0S//Ed3/FowzPZvLd21MUKYRhpIVFWR7hhnjUNeME4FxjEAbbDuWPznCO2Lf5jSASBQRiQYgCprPrdVt1wpzfF2WlT0GAqqrA6WWSuq6sCIvBtzGDu2WeH0lnpipekyMvd1ARDahMrG04W5GiHJi9MRqk3BKib8xbfE/Q2NTWrDpzjV9YuJQ9YtbMGofFpQMb6VVbegAn8MeV+87hVDlqYqaUVosu++4Bbl6YgzWRIdkDGzsKa7yBc+gA54Ho8TIAW+jeI9+/zxeS9X5yM9LJyjuvne7/dl1T7snwk7jp+uAKj0iC2pg8SAUmT5kNgWrxTUfFPS1pv8+uIaavUPgUn0v+HPH2ov4tukzRRg5POF5niUIFBsOYkSTz/LC5aereAMNKPZyofExCLDEE3nTuIBgG0XOG+U4LTRRURGrATM8iNrCIEyOUxviYb6q+W8p9zY532/PCAcP7NtV0aQpLAHeZ8RGwFrBiAbnTgjO8HqUDek3d6vCdMskQxamduUhThrw2qNU1WKgBVQMPGxsG8Ny0AhRAJ364PpKNNQKHo0pChqhICtc6tBYAW2ki9iMIWamxX35fnX/EaStGAAG/5z/uIuHcd7pGYuuYRy3eJqiZadTK2xa5JjTyIxJxHs4hvlNOogMaBZWOluaHUQw+IMHbbAXFqNDMPOXLvWaNbLaltDEyNzGy23w67L9g61evTpjMEKsNUKggog+414JuoFhBJi2CADiDKcMeh6/D1neByjZXKjr4fnhFvYnhz5jNJlPrDl2eK/hYqFTxsJjwaiNO/2sfQtLNUkVipWJNli5Am3UwPl5YzLZXu0WnRCpTp+EWJsBEASPiT1wjzfHjpBeqVRj4QqgOwBgczCmJ6kHlhm62ugZYc4oivZsOkC7S/tKp0HNGihrVoEqZUU5knW3KFghQJM8sc74rxOtXKnN1u+VQCqCyAxvp5nfxG998AjNIlBfaNRpZyTJBLVNUk3JMczvhNnM6WMX1TaPKPw38xj0dFddaBiMmRbmssYryEk4nmrh18JXptGx9xP5YXZnPalveesWHTG2bqKhIaXY7gGAPKOWBjSd76Qo3gDAbbGJIX5TddYABMedjuG5Tv0rcRqpSy4MhHJLVmG0oASKYMEs0BoAE3xce3v7VctmabUcvSqOFPhr6u7UNBWylSzKQSL6Z+eOcZXKrPiBBkSZ/HniPM5dqbTFvd78L90ye1GCwPsTypxBm3At0kR/fXGi12tA26G/wD1/HGy0dUlJnGmxv4SDuMfMXzljOYXoJNRZreHmPiLYsXZLi6UalZGVi1fuwgUCJGsmSTbcYr9Ko/IBvTeeuPe8dXRlUh0KsJE3XmQdxbGNTSL6SkJp7e5tVx0nScsxh6mhlgq0NzgQbjyAwj7fZOHpPG+umT/ADDUvzD4G4H2ozFauUq1aaBkbSdKKgcEETPIied8Me2WapnKlRWpsy6CsVFYkqwBsCdwT/Zx5miqzTatOIfLwnpL701OlbB+c652B4oa/DsvUYgto0MR95CaZ+OmffixDHNP2H54HJ16Uyadcm/R1DfNg2OljHoXGGInn1OQJ4TjVFx6ceU2m+MTU5lxoaxURlbTeVZFAO/Ib45xmOFlcxopQBp1OGGlEETLkCIFzGJc72ievVanQpySzXIFgGIJtyxpnchFWlk0Zi9Z071tgQx8UActM/DELT1PSSGPPp7up+EsuUdMgbDG/pGnBezQbLtXc6quZJ7vUP8AsYJZiBBXVub2XTzxWP8AC0JaF8Ke0QxE3IEArbYn3YvfFc8qqA9fLpAgRUv3YMAAAiIG68yOUYqtHidFO9L5gL3hIUKmslYUC2qBckXBsCRgtFtjcTfeLW1qMCS5HJpTRKi0qZhyuoKSZYAIbvDeIMJIthjmOEVadCnTsFJJYqNGkzrN1Pi2O/W1rYGyXafLLTXS2aquILKtMBSenoJMGcev2gzHiNDJ6FIH1mYJLep1GCL2F9sYY3E8seZ+82grxjny5f48ZmYyormKJdqq2lfYH2gGeyj33t7sSZfOUsrSirWWkVOnQhV6rwNJgiSCxPQeZxXa2ZYAivmyA29Ogok8zcAADyvgRM+qDTl6S05+20NUjyYiF9wwwNMWXhJyPzqftMNYqk5G5/OQ9THmc7U6FihRFME+Fqx1VY5gCSSD/EYIO2A6uRq1yKuZqFvuraY/lEKtrWx7weiiy76mbed/he/rhtXzKsPZYHrA/XHGIqOKxv49frHqdOLV47W8hB+HFgVSkhuQqqAJJmABznHcuzvBhk8r4oNQ+KoRzaICjyFgP645R2G41Qy2Z7xqNWrUOlKappJ1O2lj4mF9JHu1Y6F2v7YUqFXL0ncIO8RqoYPZAbeJQROqDF5iLTOGNOig8Z5xbW3PgVDlH/FM0aGXMXc+FfN2m/uMn0BxyDtnlm7pEolyzMKZM2A0MbdDAN/I46JxDPmvlqNakQ5fUy87ODoty8MfE4FXgi1aGWNMd4Fpio2mPFUYFSfODqXyk4RvLvqCeYXG3jmZ0/ClOD+6cv7X8FelXpeFQatCnUad1eND256tIbl7Rwnr/UISRLzabST5dMOu3nGj/jGYqJpIUBSD92na3o03xVatQ131tMXjnffHrK34Kwo/VPOuONyf284InMm53nDXJ1RpI5WgdeZ9T5YgpUKf2gdv79B64kGTU+yx62M/CeeNUqybjE6xBhTZcNN+drH5zzxqtMgFWAI5HeJ6Y87uoNjq9bH5Y9ObgXHIWi8/hhv2esFudhvAq/DWUyhlfLp540DhrEBT+OGn0pZEHn5D1BxFXRTMgGBM/rgLUL+0/CfK7fuEA+hsDKfjGMLuLMuo7zJB+IODqVIKd7DrfzOIWAOk2gKQ19jgfd8PIwobMDqVZmVseXSMaAgXAg+Uedj7sEPS8P5cwcQFv+nnhdgRzmhLB2K7WNkM2laT3TQlZSbGnIv6oTqHlqGPonifHKdBQWklrKouWPl5eew94x8qVLg33n3j+5w7bOZvMFKhrVCQqokMVhE8IFrWIkzub4T1BwM5julTiOMZ8p9I0M87rLUwhPJmF/eAROC0q9QR6/3GOC9l+2XEKVVcutanWWbpUXXA5nUCDY85/DHSOG9uXcshVGIEhl1Kp6wGJMARJ87YTOoVP1GMGknlOa8L4IlE1AbtrbUZkTqPLCDtHw80qwZWLKepuvl6Xt0w8qPWNepvHePvyGo9IGDc1kKVVYqiRyMwR6EYmJc1dnExzmegOnS7T8CDGOWYuyXCaPcgGmqg3JBF7bzFsV3PfUORQclepUEf7gfxxc8t2QZAjCqhRlLAMyzAve1sHV+z7MNLJTcHo6RYgWv5j446mqCMTzBmLaK7kC5CsJzZ+O5j/wAQj0AW3uGA8xnHf23ZvUk4uOd7AVNQ7qm0mTEhrCxIg3AwKOwlYe0rC0+w23wxQTVabmMCSX0epJ4c5+MqiJJ2w3ynC2BBNugI3+OHdDsiqXfUfdG/rGHVXs5STLgpmGVmnwgk6fMzb3YFdr0Oynn7o1R2Yye1YPLH56ytMk2EfE48KWuPhMfjiJ+CZuJ1Fh/PuOsRjyp2ezSqGcQCJ9qTH4Y+HB/zEIXs6VmWfsa1KlmqdZqbEUwzASBLhTpEsQoJMQSQJi+De2jJmMrms2lKtSqmqoh2ZHXTTCkFVfTBPO8jCnhfZRoVqjOXIDBNRAVTe4szEjkpFicMuK8LepSWlp7sLBCoRp56dUwwtYTqx1WI67ZieqdH3AwfCH8ByWRQcOOSqL3lUmhmNLksXag1Ql1JmQ67xzjli15HPPk8tXqVWCQCFp2MVASpZYsEaVbT5Ha+OF8X4A9GzQVneJHx52wvyzlTKeHkekHe2G66qzaLoi1jd2ax8Iwk1XzVTfTTNzzLGPjucA0X06T9lgD79sNKOX7rIFiPFWYn/SoKC/8AMT8MBZGjrQr0NvzxWKnK45kZk1TgN4CbU65UjczytMdPMY3TQ0/eHL2SPzwNUJQlHEgbHmPQ43eYBIFZdgdm/WfXHQ5/udx1hrU9Mjvai9ftD9ceLVqfZ7twPODG+04BLpEK9RZ+y39xjSmlSq601BqO1lUCSf6Y62oCb+s4tfFsIwq1Pv5c35iDgR1o8w69bWwZxDsrnKC6qlE6eqOrAHzg2wpNY/xT8cLjVpaMqQfl6QxoZDvtJYpgWc/Aj8sR1NM+1Nt/yxEap6/HEhy1S3hN9rYw1o/P7mghM8cjqca6x1PwxuMm33W2mdJ262xn0flBn0OBlx4zvCfCairib6fU7sU9RCCbCRvc3543PDmE+BhG8qRG287bj44adluDmtmE1A6FJZ9raRN8BttRVLN0h6ks4sLkZjrsHUy9MgPUCVKoM64VQoMQJ5tqm+4BxZe1HHlp0qoSfFTC6h7OltgsiTrJ1WMAIBjdANDPVUPqYVBChgBP1ag8zssRsjYofajjAq1tKmVVtTHqZsANoAtbEVR/qLtvM+HlKC+xXxN02H3jPiPEXFWppSD3ri9z7Z5YMyLPEvPl1wNxPO6a1XSJPe1P/efLAI4rUY6R8EBY/BQTj7uy6jAxLddwrOWYn3dI7zPC6NRg1SmHIEeKY67THxxDV4PCxQiif4APwjSD6XxDQo5g3Sg586hCj4Xb5YT8eqZxai06p0I8R3cgHqNW8jp78ZrrZmChh8/SfXX1IpbgOT4DH1jEutNgK1WojAx+9UCT/KAR74wyVXSWD1oUXh6htGwlufQYqnEMxRVwtKmPBzMRI6jnB6742p1c3mZ062H/ACr8bDDLafIDE4HXOBFV1iqSgHEemMn6x7xDitQIv1gOoA+BnqKtMGVDEGdTHwyNiSBhS3Gqig3LQZKn7KyNiw1FR7JJ+0MS5jhdWmUWuKbBxapBUhwZCtURlJIiQWmfdgXMcOZCQcvWm5GmuD1+9RJ5k73wWuqrhwMGIWaq6s75B/OkuA7VU3yoVSoUCZAMnrJ64EOYqdwA6EJqtqYeFCZMCen5YSZLtLVf6sFadMC4djpEfyUwx9MeU8pUqUiUZSupUVVVgXZjAClyzTM7xhUaQKcHx844e0hw4Az9/rL7w3PIy3EyZuJieUfL3YNriiFkEjbZpHumYxUO0GXOQKoVZahZRBqLpUcyYEt1sRtjWpmMwaArQTTLaQ8BUne0+0RfaeeDIDjIG0mWrhsH8zNuOV0fwC+qw1deXpfFbbgT5VtVdDIIZdOlkbTe5JB0naYwdw2o1bMoq3I8ZtO1v0+OLhxrh3eUwvLYiVAHSx/Tlggc1ez484LgB3nO+MZvVRogzPd6oiyqWbSI9L4A4dUhxG5sPXl8cWnsx2SXNrUptTqNWpNB0EiFYEob2ixGGP8A+L1Qa377SDEhliR1KgkfH54dPaKo2WB290wnZ7uNiN89RKvmRTZRJAHKd/6+uEbeA2OOkL2NyhIPd1I/4jgX/wBW+G3DeyuWB+oy41KJkjWbcyzG2F7+2a3I4VOYavse1D7bDE5twbgj5iqmtXFIMO8ZRB0bmJ5/HHQqVDL0Ky/RaIRJ3VSTsYDP5nlhmEI3AI8uuB87kwZ0iAwuDYCRE2+1HPEPUa9tQ2+wlvS6Kun3nxkxQsPEoVBeJ3I2B8v0xSu21WmayolMB/achfsnYW64spoONWhtIJNj49K2gAQCee5x4vYNVUVqimqapnU5BJP8ogAW2xzSlamNhOQOg9ZvVIXXhGBnx6eXvlPyVOrcJ3dK07Ipj1aWuMG8X4dm1phkqM6FCCNQYQN9Ibl6CcWSn2Sps0UqbKwue7JAgXvfT8owpz3ZmsP3VcNHJwJkC3jUE+X54dGrVmB2HmPWT20TAYBJPuPpA+D5DMpyXUWDQyBhJFjP3tPLpyx7xZc2w8IHdgFdXdoBYi9wCCLbA2I64my+Q4gVYKuYqKJJKshUczLd4oBFrH4YA4pkswjf5inmwCNSSQVg9IYrcGLGdvLBwrE8ZCxbgweHiPlGnD0rimRUzOjmUqV0BtAO+32bHp54jz2XzB0gOlRG0qAaymSpn2RFpE8ht0xXxw7MM091XYHqQPMXJuMEtwLMtpC0GTzNQMehvqgDy545wqrZ4h9P7n3dsf2t9YZx/tO0ChTuwEVHHsyb6RH3RF+s4qlLKsWgD+/XFoyvY2u5RNBEmIEFj1+1dj1ODsv2cqTpKMjKbiFOk7XvuALDqeeNpdVQmV+J98L/AKWy0gNtjp7o1/w/K62e9WajwvjYkioZBXledwME5Ok+hBpZSFEhiq+LnbVsDb0AwyqgIzgBbM267+I79TOPF8gkfgPyx59ric+srVqRg+6BPw2bl095BiPccQ5rhYddLGmwMTcgiCDYhLbb+eGknonlb8TjVq4G/d/LGBa3MQxywwZX+H9j6NPxFdbEydVQMJ8hoUH1Iw8TJEi6MfRk2+OPBW1CVEg84t+WPVp3vA+d/QD88asuss3YzKIK1wm0jrUEK6alN2ViFIZdQJJAAs3WMVrjHDaihDlmZlW2liNadNLGzLFoa8+uLRVCGAdRgg2Om6kMDYTuOuMarTO635nU364JTcatx/iCsoFv6/nKWvBs5nagojKhXiWc2EC0lgST00jecPuxuQ7kvWNWmVyzMlOYVGzDeEmd20A+6QOuLNwXiIouSq2YQRN+sidjOK9xqnTpsKdAgZZEISkCUdAZLEhvDU1MSdUg4uafUJZVtsfDwMiamlqbcnPD7+sZ9vaC1siuabQxVRTqsIa32TMc5HxxXe4pN2fyS16z0Qcy8FaXeb67ka0hQCTImRsDONOE9p0yq1adRDXo1aelqbBiJ3DXY/BSOvIYjftllWylPKvRqBadQ1F7moaRuSSpGlrGSLRyiDhukYGT1xnwi99ocgLyGcfGb8J7KZjJZ3NfXBRl6BqF1TX3lMwy6VLASbTLQOpwdxPtRmF4bQzmqmzV3ZNIpRp06r6i19ttPPfqPwztxUqZnMVfoRzAr0+6dA2lQkQFBKnb8/SIu0jirkaGWTKVKHcu7Ad6jDxTEnUzE3kmFvsL2Iag+5ECLSOs0/ZStavxVKx9lS2oxAkqbD++eLB2PRR9Ly9LMCrVquxakdaqFRn1GlqXxOWgEWEDc2xRuyPHX4bmhWZNYCsNBfQCSIFypNr7Li19kqoSpVzNHLPTd5VDUqioE1eJtKLSUwQRBY8tsY1LJXWQ+wwYTTq9jgpzyPKPuE5bvnWnqYHYQkgDzOoEdJjDLgtIo2ZSPZpOJAmYI8/liDI5rukoBUqRS1SNfgcm8uCGYkcpa1t9sB/429KtWqUqQ+tUiDVIZSTJI+rg+nz5Yg19wpBBGd8/KXn72ziGNunI9YRm+GotRaa1rkCZHskxAgTfbpjTiuS7lygq62U3AUgDn1I53wLmu0klGrUHFRCDrXxBgCPaCg3tvb34gzfGqeYrswZQWvElSegGoCTbpgNiIEJUZ3+kNVx8QDHlnPLn/UMyGV72qFNhuzbBQNzO1uXuw/74ZmnVohkteiqtMBLRtzH44rNTOBafdqILNLnqN1A8ufmfTGZTOmlUV4JKnb+vpjVVi1DgPI8/z3T62lrPbHMfp+8bdmkINckz9Q/rNsIK+WruPDTqBPvBSZ+A2+eHdDtBTD1X7rT3iMsKYJLG5JP4x7sLjnGEqlRwp6Mfy/HHGZAFGc4z/M1X3gdm4eeOflDeAU2ORzSMSR4AAzWAJPrpHOwm2JeP0ClLL0iofQpKuNiW307xHxwLk+NLQoVE0BtZE6trWGxlmP8Ac4zh/F20GnUTXSN9DGCp5EG8emDvcrIFJxtz+uII1v3pcjbOcfDGZ5wfhgrtpUkNcltAZBHKQwImN45dYwNQoIDp8WtjACorFj0Euv8AfPDQdp0otT00j9WoUJ3nhH8RGj2sBZHPKpqMKbh3srd4Cyjov1cDpq5DGGWnC4I659JoG72mYH3TwcIBzKU1rHVNzpICN90FXMtvMGPPEHFKvcuyA6mViATzMmWPl5He2JH4pTy9RCiEspkqWFvKQgj1icBugq1GqvK62LBd5kzvGw688DcoUyRjf6RisPxAvyx7ucM4xlVvErNZQdLMLNVCnY9CcLXyyEkFQQG+14rXES0nGYzAEJ4PiYPT7tv4CQU6KlZKJ7M+yvn5TywbkaYaosge2OQ5K8fhjMZjrk4MatACHELqLtc/HGiU7YzGYWHKZHKatiWnSBnGYzHTPs7TVmgnA+b4ZSr6RUSTyYEqwmZhlIMW2xmMx1GKnKnBmGUMpDDMr/aDs2mXAK1KjCfZYrHXkoJ95xUWzClz9Um/V/zfGYzHqdHYz15Yzy1yKG2ELyFIM3Ib30qYgfxKcWzJdlBUWGzOZ076VqKi/BUGMxmBa2+xP0sRD6WmtuYjCj2SytEhlogtM6mLMZjqThglBZ9kf2BjMZjztljPuxzPQVoqj2RiSjLDkWHox/XHjUiQZYkdDB/KcZjMCBmjF1B7Ei0MRbykDeTiGqoqIS41W2N163U2Pwx5jMOLscwiAFd5G1Pu0JQlYuBuOuxm3ljfhXEWrGGCjzAj84x7jMEIBQk84Ow8NgAjOhjK/tkQB6YzGYR6zfWaLlgTJm3n5TjzN1SgAW0z+WMxmNDdhOr+qQZTLiNV5nEuaqFELLvMA9J5+uMxmNnd8Gbz7QEDylAEkm8Qb9Zi/XDnK0A0kkzjMZjlxmbiZ//Z"/>
          <p:cNvSpPr>
            <a:spLocks noChangeAspect="1" noChangeArrowheads="1"/>
          </p:cNvSpPr>
          <p:nvPr/>
        </p:nvSpPr>
        <p:spPr bwMode="auto">
          <a:xfrm>
            <a:off x="63500" y="-836613"/>
            <a:ext cx="2286000" cy="1714501"/>
          </a:xfrm>
          <a:prstGeom prst="rect">
            <a:avLst/>
          </a:prstGeom>
          <a:noFill/>
          <a:ln w="9525">
            <a:noFill/>
            <a:miter lim="800000"/>
            <a:headEnd/>
            <a:tailEnd/>
          </a:ln>
        </p:spPr>
        <p:txBody>
          <a:bodyPr>
            <a:prstTxWarp prst="textNoShape">
              <a:avLst/>
            </a:prstTxWarp>
          </a:bodyPr>
          <a:lstStyle/>
          <a:p>
            <a:endParaRPr lang="en-US">
              <a:latin typeface="Calibri" pitchFamily="-123"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578</TotalTime>
  <Words>1474</Words>
  <Application>Microsoft Office PowerPoint</Application>
  <PresentationFormat>On-screen Show (4:3)</PresentationFormat>
  <Paragraphs>219</Paragraphs>
  <Slides>13</Slides>
  <Notes>0</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13</vt:i4>
      </vt:variant>
    </vt:vector>
  </HeadingPairs>
  <TitlesOfParts>
    <vt:vector size="19" baseType="lpstr">
      <vt:lpstr>Calibri</vt:lpstr>
      <vt:lpstr>ＭＳ Ｐゴシック</vt:lpstr>
      <vt:lpstr>Arial</vt:lpstr>
      <vt:lpstr>Wide Latin</vt:lpstr>
      <vt:lpstr>Lucida Calligraphy</vt:lpstr>
      <vt:lpstr>Office Theme</vt:lpstr>
      <vt:lpstr>Islam Project </vt:lpstr>
      <vt:lpstr>Geography</vt:lpstr>
      <vt:lpstr>Muhammad Timeline</vt:lpstr>
      <vt:lpstr>The 5 pillars of Faith</vt:lpstr>
      <vt:lpstr>Teachings</vt:lpstr>
      <vt:lpstr>Comparisons</vt:lpstr>
      <vt:lpstr>Empires</vt:lpstr>
      <vt:lpstr>Empires (continued)</vt:lpstr>
      <vt:lpstr>Achievements</vt:lpstr>
      <vt:lpstr>Sunni and Shia</vt:lpstr>
      <vt:lpstr>Islam Today</vt:lpstr>
      <vt:lpstr>Role of Women</vt:lpstr>
      <vt:lpstr>RESOURCES:</vt:lpstr>
    </vt:vector>
  </TitlesOfParts>
  <Company>San Diego Unified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San Diego City Schools</cp:lastModifiedBy>
  <cp:revision>56</cp:revision>
  <dcterms:created xsi:type="dcterms:W3CDTF">2012-12-10T22:14:50Z</dcterms:created>
  <dcterms:modified xsi:type="dcterms:W3CDTF">2012-12-18T21:55:52Z</dcterms:modified>
</cp:coreProperties>
</file>